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7" r:id="rId4"/>
    <p:sldId id="285" r:id="rId5"/>
    <p:sldId id="286" r:id="rId6"/>
    <p:sldId id="280" r:id="rId7"/>
    <p:sldId id="258" r:id="rId8"/>
    <p:sldId id="260" r:id="rId9"/>
    <p:sldId id="268" r:id="rId10"/>
    <p:sldId id="266" r:id="rId11"/>
    <p:sldId id="264" r:id="rId12"/>
    <p:sldId id="270" r:id="rId13"/>
    <p:sldId id="288" r:id="rId14"/>
    <p:sldId id="262" r:id="rId15"/>
    <p:sldId id="290" r:id="rId16"/>
    <p:sldId id="272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E786E-F5D6-DF42-9096-C700A4FCC179}" type="doc">
      <dgm:prSet loTypeId="urn:microsoft.com/office/officeart/2005/8/layout/chevron2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CF39A-90D9-6A41-BE0C-AF705263BB2D}">
      <dgm:prSet/>
      <dgm:spPr/>
      <dgm:t>
        <a:bodyPr/>
        <a:lstStyle/>
        <a:p>
          <a:pPr rtl="0"/>
          <a:r>
            <a:rPr lang="en-US" dirty="0"/>
            <a:t>2014 - radical reforming of the Higher Education sector in Ukraine</a:t>
          </a:r>
        </a:p>
      </dgm:t>
    </dgm:pt>
    <dgm:pt modelId="{B78FA102-5560-CD41-A930-1AD3F66D6B99}" type="parTrans" cxnId="{B3FDD76C-C94B-0E43-9DB6-0F882D036082}">
      <dgm:prSet/>
      <dgm:spPr/>
      <dgm:t>
        <a:bodyPr/>
        <a:lstStyle/>
        <a:p>
          <a:endParaRPr lang="en-US"/>
        </a:p>
      </dgm:t>
    </dgm:pt>
    <dgm:pt modelId="{B1628C48-C948-D849-BE28-E47D3372D799}" type="sibTrans" cxnId="{B3FDD76C-C94B-0E43-9DB6-0F882D036082}">
      <dgm:prSet/>
      <dgm:spPr/>
      <dgm:t>
        <a:bodyPr/>
        <a:lstStyle/>
        <a:p>
          <a:endParaRPr lang="en-US"/>
        </a:p>
      </dgm:t>
    </dgm:pt>
    <dgm:pt modelId="{4647168D-0A27-124E-9062-A356BF5597EA}">
      <dgm:prSet/>
      <dgm:spPr/>
      <dgm:t>
        <a:bodyPr/>
        <a:lstStyle/>
        <a:p>
          <a:pPr rtl="0"/>
          <a:r>
            <a:rPr lang="en-US" dirty="0"/>
            <a:t>To establish an autonomous national QA system aligned with the EHEA</a:t>
          </a:r>
        </a:p>
      </dgm:t>
    </dgm:pt>
    <dgm:pt modelId="{FB3AF6F3-98FB-904B-A247-CC5549ADB93F}" type="parTrans" cxnId="{21418BB5-88EC-C542-B1BC-42A9437AF570}">
      <dgm:prSet/>
      <dgm:spPr/>
      <dgm:t>
        <a:bodyPr/>
        <a:lstStyle/>
        <a:p>
          <a:endParaRPr lang="en-US"/>
        </a:p>
      </dgm:t>
    </dgm:pt>
    <dgm:pt modelId="{443063F1-2CD1-774F-936C-308A549A3A08}" type="sibTrans" cxnId="{21418BB5-88EC-C542-B1BC-42A9437AF570}">
      <dgm:prSet/>
      <dgm:spPr/>
      <dgm:t>
        <a:bodyPr/>
        <a:lstStyle/>
        <a:p>
          <a:endParaRPr lang="en-US"/>
        </a:p>
      </dgm:t>
    </dgm:pt>
    <dgm:pt modelId="{257215E7-D4D0-314B-8249-455E25040ACD}">
      <dgm:prSet/>
      <dgm:spPr/>
      <dgm:t>
        <a:bodyPr/>
        <a:lstStyle/>
        <a:p>
          <a:pPr rtl="0"/>
          <a:r>
            <a:rPr lang="en-US" dirty="0"/>
            <a:t>To ensure accountable and autonomous university management and governance</a:t>
          </a:r>
        </a:p>
      </dgm:t>
    </dgm:pt>
    <dgm:pt modelId="{83BFC26B-F017-EC40-B59F-D6502B63434A}" type="parTrans" cxnId="{9E5AD2EE-34FD-9C40-BD8F-84617B24900B}">
      <dgm:prSet/>
      <dgm:spPr/>
      <dgm:t>
        <a:bodyPr/>
        <a:lstStyle/>
        <a:p>
          <a:endParaRPr lang="en-US"/>
        </a:p>
      </dgm:t>
    </dgm:pt>
    <dgm:pt modelId="{D01448F7-92DE-3544-BB4A-4B8FFBDD5FFD}" type="sibTrans" cxnId="{9E5AD2EE-34FD-9C40-BD8F-84617B24900B}">
      <dgm:prSet/>
      <dgm:spPr/>
      <dgm:t>
        <a:bodyPr/>
        <a:lstStyle/>
        <a:p>
          <a:endParaRPr lang="en-US"/>
        </a:p>
      </dgm:t>
    </dgm:pt>
    <dgm:pt modelId="{5DA3A94F-7876-CA42-ABFB-B5871BDC509B}">
      <dgm:prSet/>
      <dgm:spPr/>
      <dgm:t>
        <a:bodyPr/>
        <a:lstStyle/>
        <a:p>
          <a:pPr rtl="0"/>
          <a:r>
            <a:rPr lang="en-US" dirty="0"/>
            <a:t>To involve stakeholders into the decision-making process</a:t>
          </a:r>
        </a:p>
      </dgm:t>
    </dgm:pt>
    <dgm:pt modelId="{3570ABD7-B008-3347-BF8F-E279ABDC6872}" type="parTrans" cxnId="{08C7582E-0EC3-5645-90A1-0B2622E88FC2}">
      <dgm:prSet/>
      <dgm:spPr/>
      <dgm:t>
        <a:bodyPr/>
        <a:lstStyle/>
        <a:p>
          <a:endParaRPr lang="en-US"/>
        </a:p>
      </dgm:t>
    </dgm:pt>
    <dgm:pt modelId="{DB362285-5719-D44A-BD70-6A58D1DA4ADA}" type="sibTrans" cxnId="{08C7582E-0EC3-5645-90A1-0B2622E88FC2}">
      <dgm:prSet/>
      <dgm:spPr/>
      <dgm:t>
        <a:bodyPr/>
        <a:lstStyle/>
        <a:p>
          <a:endParaRPr lang="en-US"/>
        </a:p>
      </dgm:t>
    </dgm:pt>
    <dgm:pt modelId="{319B2F87-D044-184D-A3EC-BAE3220A49D5}">
      <dgm:prSet/>
      <dgm:spPr/>
      <dgm:t>
        <a:bodyPr/>
        <a:lstStyle/>
        <a:p>
          <a:pPr rtl="0"/>
          <a:r>
            <a:rPr lang="en-US" dirty="0"/>
            <a:t>To develop QA systems at institutional levels</a:t>
          </a:r>
        </a:p>
      </dgm:t>
    </dgm:pt>
    <dgm:pt modelId="{F4D6C6E7-77A1-8542-B62B-3D079069AF5C}" type="parTrans" cxnId="{0551DC1F-6F0A-C04F-8A41-FDA9D2258F51}">
      <dgm:prSet/>
      <dgm:spPr/>
      <dgm:t>
        <a:bodyPr/>
        <a:lstStyle/>
        <a:p>
          <a:endParaRPr lang="en-US"/>
        </a:p>
      </dgm:t>
    </dgm:pt>
    <dgm:pt modelId="{CB5CF4A8-EED0-4143-841E-25017506903C}" type="sibTrans" cxnId="{0551DC1F-6F0A-C04F-8A41-FDA9D2258F51}">
      <dgm:prSet/>
      <dgm:spPr/>
      <dgm:t>
        <a:bodyPr/>
        <a:lstStyle/>
        <a:p>
          <a:endParaRPr lang="en-US"/>
        </a:p>
      </dgm:t>
    </dgm:pt>
    <dgm:pt modelId="{DA55DC92-FB22-704E-8F90-8F60F64B2959}" type="pres">
      <dgm:prSet presAssocID="{E8AE786E-F5D6-DF42-9096-C700A4FCC179}" presName="linearFlow" presStyleCnt="0">
        <dgm:presLayoutVars>
          <dgm:dir/>
          <dgm:animLvl val="lvl"/>
          <dgm:resizeHandles val="exact"/>
        </dgm:presLayoutVars>
      </dgm:prSet>
      <dgm:spPr/>
    </dgm:pt>
    <dgm:pt modelId="{EBD11400-CBE3-B548-9A9D-65C113244E49}" type="pres">
      <dgm:prSet presAssocID="{A24CF39A-90D9-6A41-BE0C-AF705263BB2D}" presName="composite" presStyleCnt="0"/>
      <dgm:spPr/>
    </dgm:pt>
    <dgm:pt modelId="{83CBA44B-566C-904E-A58A-BB0DB146698F}" type="pres">
      <dgm:prSet presAssocID="{A24CF39A-90D9-6A41-BE0C-AF705263BB2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18E823A7-CEF2-0C44-925C-762D837C3A94}" type="pres">
      <dgm:prSet presAssocID="{A24CF39A-90D9-6A41-BE0C-AF705263BB2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9E18F08-1BA6-174A-9130-457F97F31FE5}" type="presOf" srcId="{257215E7-D4D0-314B-8249-455E25040ACD}" destId="{18E823A7-CEF2-0C44-925C-762D837C3A94}" srcOrd="0" destOrd="2" presId="urn:microsoft.com/office/officeart/2005/8/layout/chevron2"/>
    <dgm:cxn modelId="{0551DC1F-6F0A-C04F-8A41-FDA9D2258F51}" srcId="{A24CF39A-90D9-6A41-BE0C-AF705263BB2D}" destId="{319B2F87-D044-184D-A3EC-BAE3220A49D5}" srcOrd="1" destOrd="0" parTransId="{F4D6C6E7-77A1-8542-B62B-3D079069AF5C}" sibTransId="{CB5CF4A8-EED0-4143-841E-25017506903C}"/>
    <dgm:cxn modelId="{08C7582E-0EC3-5645-90A1-0B2622E88FC2}" srcId="{A24CF39A-90D9-6A41-BE0C-AF705263BB2D}" destId="{5DA3A94F-7876-CA42-ABFB-B5871BDC509B}" srcOrd="3" destOrd="0" parTransId="{3570ABD7-B008-3347-BF8F-E279ABDC6872}" sibTransId="{DB362285-5719-D44A-BD70-6A58D1DA4ADA}"/>
    <dgm:cxn modelId="{F6CB2735-617D-0C42-83E6-6D6222E4C30E}" type="presOf" srcId="{319B2F87-D044-184D-A3EC-BAE3220A49D5}" destId="{18E823A7-CEF2-0C44-925C-762D837C3A94}" srcOrd="0" destOrd="1" presId="urn:microsoft.com/office/officeart/2005/8/layout/chevron2"/>
    <dgm:cxn modelId="{A7361659-5A57-9B4F-8357-65CB7FDA7854}" type="presOf" srcId="{A24CF39A-90D9-6A41-BE0C-AF705263BB2D}" destId="{83CBA44B-566C-904E-A58A-BB0DB146698F}" srcOrd="0" destOrd="0" presId="urn:microsoft.com/office/officeart/2005/8/layout/chevron2"/>
    <dgm:cxn modelId="{429AAE67-A2B9-FB4F-BE32-ED9FDED81FAB}" type="presOf" srcId="{4647168D-0A27-124E-9062-A356BF5597EA}" destId="{18E823A7-CEF2-0C44-925C-762D837C3A94}" srcOrd="0" destOrd="0" presId="urn:microsoft.com/office/officeart/2005/8/layout/chevron2"/>
    <dgm:cxn modelId="{B3FDD76C-C94B-0E43-9DB6-0F882D036082}" srcId="{E8AE786E-F5D6-DF42-9096-C700A4FCC179}" destId="{A24CF39A-90D9-6A41-BE0C-AF705263BB2D}" srcOrd="0" destOrd="0" parTransId="{B78FA102-5560-CD41-A930-1AD3F66D6B99}" sibTransId="{B1628C48-C948-D849-BE28-E47D3372D799}"/>
    <dgm:cxn modelId="{168DB082-CD6A-9F46-9D2B-869A45BF62F0}" type="presOf" srcId="{E8AE786E-F5D6-DF42-9096-C700A4FCC179}" destId="{DA55DC92-FB22-704E-8F90-8F60F64B2959}" srcOrd="0" destOrd="0" presId="urn:microsoft.com/office/officeart/2005/8/layout/chevron2"/>
    <dgm:cxn modelId="{21418BB5-88EC-C542-B1BC-42A9437AF570}" srcId="{A24CF39A-90D9-6A41-BE0C-AF705263BB2D}" destId="{4647168D-0A27-124E-9062-A356BF5597EA}" srcOrd="0" destOrd="0" parTransId="{FB3AF6F3-98FB-904B-A247-CC5549ADB93F}" sibTransId="{443063F1-2CD1-774F-936C-308A549A3A08}"/>
    <dgm:cxn modelId="{8C5730BF-99BD-8E44-9601-A41C1023B501}" type="presOf" srcId="{5DA3A94F-7876-CA42-ABFB-B5871BDC509B}" destId="{18E823A7-CEF2-0C44-925C-762D837C3A94}" srcOrd="0" destOrd="3" presId="urn:microsoft.com/office/officeart/2005/8/layout/chevron2"/>
    <dgm:cxn modelId="{9E5AD2EE-34FD-9C40-BD8F-84617B24900B}" srcId="{A24CF39A-90D9-6A41-BE0C-AF705263BB2D}" destId="{257215E7-D4D0-314B-8249-455E25040ACD}" srcOrd="2" destOrd="0" parTransId="{83BFC26B-F017-EC40-B59F-D6502B63434A}" sibTransId="{D01448F7-92DE-3544-BB4A-4B8FFBDD5FFD}"/>
    <dgm:cxn modelId="{FE44D366-C7C6-634A-AAB2-E947B1D0184B}" type="presParOf" srcId="{DA55DC92-FB22-704E-8F90-8F60F64B2959}" destId="{EBD11400-CBE3-B548-9A9D-65C113244E49}" srcOrd="0" destOrd="0" presId="urn:microsoft.com/office/officeart/2005/8/layout/chevron2"/>
    <dgm:cxn modelId="{8A64A41C-950E-AA45-9E9E-95CE10571B8C}" type="presParOf" srcId="{EBD11400-CBE3-B548-9A9D-65C113244E49}" destId="{83CBA44B-566C-904E-A58A-BB0DB146698F}" srcOrd="0" destOrd="0" presId="urn:microsoft.com/office/officeart/2005/8/layout/chevron2"/>
    <dgm:cxn modelId="{143D8B12-45D0-834A-82CF-3F9C436B50BB}" type="presParOf" srcId="{EBD11400-CBE3-B548-9A9D-65C113244E49}" destId="{18E823A7-CEF2-0C44-925C-762D837C3A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D813B-9271-CD4C-829B-F66001CCBDA7}" type="doc">
      <dgm:prSet loTypeId="urn:microsoft.com/office/officeart/2005/8/layout/l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A29482-8524-0341-914C-FC71AEF7BE4C}">
      <dgm:prSet custT="1"/>
      <dgm:spPr/>
      <dgm:t>
        <a:bodyPr/>
        <a:lstStyle/>
        <a:p>
          <a:pPr rtl="0"/>
          <a:r>
            <a:rPr lang="en-US" sz="2000" dirty="0"/>
            <a:t>2014 - the Law on Higher Education </a:t>
          </a:r>
          <a:r>
            <a:rPr lang="mr-IN" sz="2000" dirty="0"/>
            <a:t>–</a:t>
          </a:r>
          <a:r>
            <a:rPr lang="en-US" sz="2000" dirty="0"/>
            <a:t> </a:t>
          </a:r>
        </a:p>
        <a:p>
          <a:pPr rtl="0"/>
          <a:r>
            <a:rPr lang="en-US" sz="2000" dirty="0"/>
            <a:t>NAQA as independent public non-profit organization </a:t>
          </a:r>
        </a:p>
      </dgm:t>
    </dgm:pt>
    <dgm:pt modelId="{15CD8EEB-23A7-F445-B0CE-0276C5912249}" type="parTrans" cxnId="{99F6428E-942C-DE4F-B0DD-269A61C62C6C}">
      <dgm:prSet/>
      <dgm:spPr/>
      <dgm:t>
        <a:bodyPr/>
        <a:lstStyle/>
        <a:p>
          <a:endParaRPr lang="en-US"/>
        </a:p>
      </dgm:t>
    </dgm:pt>
    <dgm:pt modelId="{350C8501-BE50-E349-8253-D9BC88BCFEF1}" type="sibTrans" cxnId="{99F6428E-942C-DE4F-B0DD-269A61C62C6C}">
      <dgm:prSet/>
      <dgm:spPr/>
      <dgm:t>
        <a:bodyPr/>
        <a:lstStyle/>
        <a:p>
          <a:endParaRPr lang="en-US"/>
        </a:p>
      </dgm:t>
    </dgm:pt>
    <dgm:pt modelId="{D31687BC-E2BD-0645-9196-A042D12E9A71}">
      <dgm:prSet custT="1"/>
      <dgm:spPr/>
      <dgm:t>
        <a:bodyPr/>
        <a:lstStyle/>
        <a:p>
          <a:pPr rtl="0"/>
          <a:r>
            <a:rPr lang="en-US" sz="2000" dirty="0"/>
            <a:t>2015 - the first personal NAQA composition </a:t>
          </a:r>
          <a:r>
            <a:rPr lang="mr-IN" sz="2000" dirty="0"/>
            <a:t>–</a:t>
          </a:r>
          <a:r>
            <a:rPr lang="en-US" sz="2000" dirty="0"/>
            <a:t> </a:t>
          </a:r>
        </a:p>
        <a:p>
          <a:pPr rtl="0"/>
          <a:r>
            <a:rPr lang="en-US" sz="2000" dirty="0"/>
            <a:t>no official start</a:t>
          </a:r>
        </a:p>
      </dgm:t>
    </dgm:pt>
    <dgm:pt modelId="{45B875F6-BA35-C542-A824-5BE82911853B}" type="parTrans" cxnId="{298897FD-4549-8A40-90E0-D20CDA6EAB50}">
      <dgm:prSet/>
      <dgm:spPr/>
      <dgm:t>
        <a:bodyPr/>
        <a:lstStyle/>
        <a:p>
          <a:endParaRPr lang="en-US"/>
        </a:p>
      </dgm:t>
    </dgm:pt>
    <dgm:pt modelId="{9D4B0A59-6A18-EF4C-A02A-70B60ECF27C4}" type="sibTrans" cxnId="{298897FD-4549-8A40-90E0-D20CDA6EAB50}">
      <dgm:prSet/>
      <dgm:spPr/>
      <dgm:t>
        <a:bodyPr/>
        <a:lstStyle/>
        <a:p>
          <a:endParaRPr lang="en-US"/>
        </a:p>
      </dgm:t>
    </dgm:pt>
    <dgm:pt modelId="{9929188B-3C59-FE4B-9D53-F97DEB23967B}">
      <dgm:prSet custT="1"/>
      <dgm:spPr/>
      <dgm:t>
        <a:bodyPr/>
        <a:lstStyle/>
        <a:p>
          <a:pPr rtl="0"/>
          <a:r>
            <a:rPr lang="en-US" sz="2000" dirty="0"/>
            <a:t>2017 </a:t>
          </a:r>
          <a:r>
            <a:rPr lang="mr-IN" sz="2000" dirty="0"/>
            <a:t>–</a:t>
          </a:r>
          <a:r>
            <a:rPr lang="en-US" sz="2000" dirty="0"/>
            <a:t> the Law on Education </a:t>
          </a:r>
          <a:r>
            <a:rPr lang="mr-IN" sz="2000" dirty="0"/>
            <a:t>–</a:t>
          </a:r>
          <a:r>
            <a:rPr lang="en-US" sz="2000" dirty="0"/>
            <a:t> </a:t>
          </a:r>
        </a:p>
        <a:p>
          <a:pPr rtl="0"/>
          <a:r>
            <a:rPr lang="en-US" sz="2000" dirty="0"/>
            <a:t>improved procedure of NAQA members election</a:t>
          </a:r>
        </a:p>
      </dgm:t>
    </dgm:pt>
    <dgm:pt modelId="{15E4C55F-4E7B-C347-96C0-2987579FA6A9}" type="parTrans" cxnId="{4E23C225-60A7-104B-895C-9DD102A78267}">
      <dgm:prSet/>
      <dgm:spPr/>
      <dgm:t>
        <a:bodyPr/>
        <a:lstStyle/>
        <a:p>
          <a:endParaRPr lang="en-US"/>
        </a:p>
      </dgm:t>
    </dgm:pt>
    <dgm:pt modelId="{C77F97FE-4CA0-C84E-A3ED-FD211CA5478D}" type="sibTrans" cxnId="{4E23C225-60A7-104B-895C-9DD102A78267}">
      <dgm:prSet/>
      <dgm:spPr/>
      <dgm:t>
        <a:bodyPr/>
        <a:lstStyle/>
        <a:p>
          <a:endParaRPr lang="en-US"/>
        </a:p>
      </dgm:t>
    </dgm:pt>
    <dgm:pt modelId="{D5073718-C039-D24D-A58E-79F9BD42082A}">
      <dgm:prSet custT="1"/>
      <dgm:spPr/>
      <dgm:t>
        <a:bodyPr/>
        <a:lstStyle/>
        <a:p>
          <a:pPr rtl="0"/>
          <a:r>
            <a:rPr lang="en-US" sz="2000" dirty="0"/>
            <a:t>December 2018 - the new personal NAQA composition</a:t>
          </a:r>
        </a:p>
        <a:p>
          <a:pPr rtl="0"/>
          <a:r>
            <a:rPr lang="en-US" sz="2000" dirty="0"/>
            <a:t>February 2019  - NAQA official start of work</a:t>
          </a:r>
        </a:p>
      </dgm:t>
    </dgm:pt>
    <dgm:pt modelId="{E00973EA-D7E7-CD47-B1B6-C2DE8E620896}" type="parTrans" cxnId="{B203DBC9-C3C1-6348-A5F6-3D6429D548E0}">
      <dgm:prSet/>
      <dgm:spPr/>
      <dgm:t>
        <a:bodyPr/>
        <a:lstStyle/>
        <a:p>
          <a:endParaRPr lang="en-US"/>
        </a:p>
      </dgm:t>
    </dgm:pt>
    <dgm:pt modelId="{D58DB58B-5CA3-CA4E-91D6-9B63596706DF}" type="sibTrans" cxnId="{B203DBC9-C3C1-6348-A5F6-3D6429D548E0}">
      <dgm:prSet/>
      <dgm:spPr/>
      <dgm:t>
        <a:bodyPr/>
        <a:lstStyle/>
        <a:p>
          <a:endParaRPr lang="en-US"/>
        </a:p>
      </dgm:t>
    </dgm:pt>
    <dgm:pt modelId="{A414B9EA-8793-5D4F-8B91-1EB5763A0476}">
      <dgm:prSet/>
      <dgm:spPr/>
      <dgm:t>
        <a:bodyPr/>
        <a:lstStyle/>
        <a:p>
          <a:pPr rtl="0"/>
          <a:r>
            <a:rPr lang="en-US" dirty="0"/>
            <a:t>Today </a:t>
          </a:r>
          <a:r>
            <a:rPr lang="mr-IN" dirty="0"/>
            <a:t>–</a:t>
          </a:r>
          <a:r>
            <a:rPr lang="en-GB" dirty="0"/>
            <a:t> </a:t>
          </a:r>
          <a:r>
            <a:rPr lang="en-US" dirty="0"/>
            <a:t>requirements for QA and transparency; implementation of the HE state policy; addressing modern challenges</a:t>
          </a:r>
        </a:p>
      </dgm:t>
    </dgm:pt>
    <dgm:pt modelId="{0F132F22-8774-1A43-913E-1796400C2196}" type="parTrans" cxnId="{06016EE3-1079-3C4A-AF61-4B234C7398D4}">
      <dgm:prSet/>
      <dgm:spPr/>
      <dgm:t>
        <a:bodyPr/>
        <a:lstStyle/>
        <a:p>
          <a:endParaRPr lang="en-US"/>
        </a:p>
      </dgm:t>
    </dgm:pt>
    <dgm:pt modelId="{DC324F6C-EEFC-DA46-A5CE-9B9455AC8D9A}" type="sibTrans" cxnId="{06016EE3-1079-3C4A-AF61-4B234C7398D4}">
      <dgm:prSet/>
      <dgm:spPr/>
      <dgm:t>
        <a:bodyPr/>
        <a:lstStyle/>
        <a:p>
          <a:endParaRPr lang="en-US"/>
        </a:p>
      </dgm:t>
    </dgm:pt>
    <dgm:pt modelId="{34243D6B-BAB4-C940-A864-03D5A701D8E4}" type="pres">
      <dgm:prSet presAssocID="{09CD813B-9271-CD4C-829B-F66001CCBDA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C4852AB-E752-9E45-93ED-E4B0EA8ADDEC}" type="pres">
      <dgm:prSet presAssocID="{63A29482-8524-0341-914C-FC71AEF7BE4C}" presName="horFlow" presStyleCnt="0"/>
      <dgm:spPr/>
    </dgm:pt>
    <dgm:pt modelId="{4D0EBA84-B744-8741-8D78-0F1D91A10372}" type="pres">
      <dgm:prSet presAssocID="{63A29482-8524-0341-914C-FC71AEF7BE4C}" presName="bigChev" presStyleLbl="node1" presStyleIdx="0" presStyleCnt="5" custScaleX="347708"/>
      <dgm:spPr/>
    </dgm:pt>
    <dgm:pt modelId="{DC819014-6237-6C4B-98B2-3167F8D8F850}" type="pres">
      <dgm:prSet presAssocID="{63A29482-8524-0341-914C-FC71AEF7BE4C}" presName="vSp" presStyleCnt="0"/>
      <dgm:spPr/>
    </dgm:pt>
    <dgm:pt modelId="{DA5E518E-6D2A-A64E-90BA-D9A34D468D3B}" type="pres">
      <dgm:prSet presAssocID="{D31687BC-E2BD-0645-9196-A042D12E9A71}" presName="horFlow" presStyleCnt="0"/>
      <dgm:spPr/>
    </dgm:pt>
    <dgm:pt modelId="{1F8B76BC-3155-844C-8293-5954387552EB}" type="pres">
      <dgm:prSet presAssocID="{D31687BC-E2BD-0645-9196-A042D12E9A71}" presName="bigChev" presStyleLbl="node1" presStyleIdx="1" presStyleCnt="5" custScaleX="347119"/>
      <dgm:spPr/>
    </dgm:pt>
    <dgm:pt modelId="{7D464435-DC20-CB4B-9BF4-1F137A584A32}" type="pres">
      <dgm:prSet presAssocID="{D31687BC-E2BD-0645-9196-A042D12E9A71}" presName="vSp" presStyleCnt="0"/>
      <dgm:spPr/>
    </dgm:pt>
    <dgm:pt modelId="{F9B514E6-1405-0041-B3FF-CD418A3AC4FF}" type="pres">
      <dgm:prSet presAssocID="{9929188B-3C59-FE4B-9D53-F97DEB23967B}" presName="horFlow" presStyleCnt="0"/>
      <dgm:spPr/>
    </dgm:pt>
    <dgm:pt modelId="{059C9BC9-23D0-044B-B12F-757CDA54E7FA}" type="pres">
      <dgm:prSet presAssocID="{9929188B-3C59-FE4B-9D53-F97DEB23967B}" presName="bigChev" presStyleLbl="node1" presStyleIdx="2" presStyleCnt="5" custScaleX="332640" custLinFactNeighborX="-2034" custLinFactNeighborY="-1643"/>
      <dgm:spPr/>
    </dgm:pt>
    <dgm:pt modelId="{01E43FB8-E4B7-BD47-9AE7-AC8D981556B3}" type="pres">
      <dgm:prSet presAssocID="{9929188B-3C59-FE4B-9D53-F97DEB23967B}" presName="vSp" presStyleCnt="0"/>
      <dgm:spPr/>
    </dgm:pt>
    <dgm:pt modelId="{24CAC1FA-F481-A94D-B74F-E6334906971A}" type="pres">
      <dgm:prSet presAssocID="{D5073718-C039-D24D-A58E-79F9BD42082A}" presName="horFlow" presStyleCnt="0"/>
      <dgm:spPr/>
    </dgm:pt>
    <dgm:pt modelId="{747BAB99-91D9-444A-9CBD-B111F05A18B3}" type="pres">
      <dgm:prSet presAssocID="{D5073718-C039-D24D-A58E-79F9BD42082A}" presName="bigChev" presStyleLbl="node1" presStyleIdx="3" presStyleCnt="5" custScaleX="348299"/>
      <dgm:spPr/>
    </dgm:pt>
    <dgm:pt modelId="{EB181CCE-A312-2642-BB2C-55413075D0DA}" type="pres">
      <dgm:prSet presAssocID="{D5073718-C039-D24D-A58E-79F9BD42082A}" presName="vSp" presStyleCnt="0"/>
      <dgm:spPr/>
    </dgm:pt>
    <dgm:pt modelId="{93814F57-A815-9248-92EF-9EB005AC3BE6}" type="pres">
      <dgm:prSet presAssocID="{A414B9EA-8793-5D4F-8B91-1EB5763A0476}" presName="horFlow" presStyleCnt="0"/>
      <dgm:spPr/>
    </dgm:pt>
    <dgm:pt modelId="{E2383534-B971-2544-9170-8C89FA9DA1B0}" type="pres">
      <dgm:prSet presAssocID="{A414B9EA-8793-5D4F-8B91-1EB5763A0476}" presName="bigChev" presStyleLbl="node1" presStyleIdx="4" presStyleCnt="5" custScaleX="348299"/>
      <dgm:spPr/>
    </dgm:pt>
  </dgm:ptLst>
  <dgm:cxnLst>
    <dgm:cxn modelId="{DE35750D-CD3C-1248-9A66-8A126D43A3FD}" type="presOf" srcId="{A414B9EA-8793-5D4F-8B91-1EB5763A0476}" destId="{E2383534-B971-2544-9170-8C89FA9DA1B0}" srcOrd="0" destOrd="0" presId="urn:microsoft.com/office/officeart/2005/8/layout/lProcess3"/>
    <dgm:cxn modelId="{4E23C225-60A7-104B-895C-9DD102A78267}" srcId="{09CD813B-9271-CD4C-829B-F66001CCBDA7}" destId="{9929188B-3C59-FE4B-9D53-F97DEB23967B}" srcOrd="2" destOrd="0" parTransId="{15E4C55F-4E7B-C347-96C0-2987579FA6A9}" sibTransId="{C77F97FE-4CA0-C84E-A3ED-FD211CA5478D}"/>
    <dgm:cxn modelId="{5AA0AB3E-68BF-9A4E-B98F-13EB8319A133}" type="presOf" srcId="{9929188B-3C59-FE4B-9D53-F97DEB23967B}" destId="{059C9BC9-23D0-044B-B12F-757CDA54E7FA}" srcOrd="0" destOrd="0" presId="urn:microsoft.com/office/officeart/2005/8/layout/lProcess3"/>
    <dgm:cxn modelId="{C3465A80-B8A6-CE4F-A1DD-A982190BDC0E}" type="presOf" srcId="{63A29482-8524-0341-914C-FC71AEF7BE4C}" destId="{4D0EBA84-B744-8741-8D78-0F1D91A10372}" srcOrd="0" destOrd="0" presId="urn:microsoft.com/office/officeart/2005/8/layout/lProcess3"/>
    <dgm:cxn modelId="{A4A8458B-7950-0B4E-A603-F0B5B104E5C5}" type="presOf" srcId="{09CD813B-9271-CD4C-829B-F66001CCBDA7}" destId="{34243D6B-BAB4-C940-A864-03D5A701D8E4}" srcOrd="0" destOrd="0" presId="urn:microsoft.com/office/officeart/2005/8/layout/lProcess3"/>
    <dgm:cxn modelId="{99F6428E-942C-DE4F-B0DD-269A61C62C6C}" srcId="{09CD813B-9271-CD4C-829B-F66001CCBDA7}" destId="{63A29482-8524-0341-914C-FC71AEF7BE4C}" srcOrd="0" destOrd="0" parTransId="{15CD8EEB-23A7-F445-B0CE-0276C5912249}" sibTransId="{350C8501-BE50-E349-8253-D9BC88BCFEF1}"/>
    <dgm:cxn modelId="{B203DBC9-C3C1-6348-A5F6-3D6429D548E0}" srcId="{09CD813B-9271-CD4C-829B-F66001CCBDA7}" destId="{D5073718-C039-D24D-A58E-79F9BD42082A}" srcOrd="3" destOrd="0" parTransId="{E00973EA-D7E7-CD47-B1B6-C2DE8E620896}" sibTransId="{D58DB58B-5CA3-CA4E-91D6-9B63596706DF}"/>
    <dgm:cxn modelId="{ADECF8E0-D5AD-B842-AB46-6E3A107BA1D9}" type="presOf" srcId="{D5073718-C039-D24D-A58E-79F9BD42082A}" destId="{747BAB99-91D9-444A-9CBD-B111F05A18B3}" srcOrd="0" destOrd="0" presId="urn:microsoft.com/office/officeart/2005/8/layout/lProcess3"/>
    <dgm:cxn modelId="{06016EE3-1079-3C4A-AF61-4B234C7398D4}" srcId="{09CD813B-9271-CD4C-829B-F66001CCBDA7}" destId="{A414B9EA-8793-5D4F-8B91-1EB5763A0476}" srcOrd="4" destOrd="0" parTransId="{0F132F22-8774-1A43-913E-1796400C2196}" sibTransId="{DC324F6C-EEFC-DA46-A5CE-9B9455AC8D9A}"/>
    <dgm:cxn modelId="{75856CE7-E5C4-D947-97EF-43F57145B743}" type="presOf" srcId="{D31687BC-E2BD-0645-9196-A042D12E9A71}" destId="{1F8B76BC-3155-844C-8293-5954387552EB}" srcOrd="0" destOrd="0" presId="urn:microsoft.com/office/officeart/2005/8/layout/lProcess3"/>
    <dgm:cxn modelId="{298897FD-4549-8A40-90E0-D20CDA6EAB50}" srcId="{09CD813B-9271-CD4C-829B-F66001CCBDA7}" destId="{D31687BC-E2BD-0645-9196-A042D12E9A71}" srcOrd="1" destOrd="0" parTransId="{45B875F6-BA35-C542-A824-5BE82911853B}" sibTransId="{9D4B0A59-6A18-EF4C-A02A-70B60ECF27C4}"/>
    <dgm:cxn modelId="{1C7FE355-1F38-704E-AD94-2F64AC637CF4}" type="presParOf" srcId="{34243D6B-BAB4-C940-A864-03D5A701D8E4}" destId="{BC4852AB-E752-9E45-93ED-E4B0EA8ADDEC}" srcOrd="0" destOrd="0" presId="urn:microsoft.com/office/officeart/2005/8/layout/lProcess3"/>
    <dgm:cxn modelId="{55A6088D-8F14-DE4D-BC14-1D151310DE07}" type="presParOf" srcId="{BC4852AB-E752-9E45-93ED-E4B0EA8ADDEC}" destId="{4D0EBA84-B744-8741-8D78-0F1D91A10372}" srcOrd="0" destOrd="0" presId="urn:microsoft.com/office/officeart/2005/8/layout/lProcess3"/>
    <dgm:cxn modelId="{E52F4E4B-58DC-2643-AE69-78C7CFBB9605}" type="presParOf" srcId="{34243D6B-BAB4-C940-A864-03D5A701D8E4}" destId="{DC819014-6237-6C4B-98B2-3167F8D8F850}" srcOrd="1" destOrd="0" presId="urn:microsoft.com/office/officeart/2005/8/layout/lProcess3"/>
    <dgm:cxn modelId="{27EE72E3-9828-9247-8AB3-F60066D49F2D}" type="presParOf" srcId="{34243D6B-BAB4-C940-A864-03D5A701D8E4}" destId="{DA5E518E-6D2A-A64E-90BA-D9A34D468D3B}" srcOrd="2" destOrd="0" presId="urn:microsoft.com/office/officeart/2005/8/layout/lProcess3"/>
    <dgm:cxn modelId="{002E7F05-5059-054A-A072-32D97398AC06}" type="presParOf" srcId="{DA5E518E-6D2A-A64E-90BA-D9A34D468D3B}" destId="{1F8B76BC-3155-844C-8293-5954387552EB}" srcOrd="0" destOrd="0" presId="urn:microsoft.com/office/officeart/2005/8/layout/lProcess3"/>
    <dgm:cxn modelId="{AE7DEB73-5315-7A4C-A5F1-D5C7C1924EC0}" type="presParOf" srcId="{34243D6B-BAB4-C940-A864-03D5A701D8E4}" destId="{7D464435-DC20-CB4B-9BF4-1F137A584A32}" srcOrd="3" destOrd="0" presId="urn:microsoft.com/office/officeart/2005/8/layout/lProcess3"/>
    <dgm:cxn modelId="{5EAACE27-4911-CA4D-8986-804AB83BC586}" type="presParOf" srcId="{34243D6B-BAB4-C940-A864-03D5A701D8E4}" destId="{F9B514E6-1405-0041-B3FF-CD418A3AC4FF}" srcOrd="4" destOrd="0" presId="urn:microsoft.com/office/officeart/2005/8/layout/lProcess3"/>
    <dgm:cxn modelId="{A98B244A-7F1B-0A43-B915-BF93778E2592}" type="presParOf" srcId="{F9B514E6-1405-0041-B3FF-CD418A3AC4FF}" destId="{059C9BC9-23D0-044B-B12F-757CDA54E7FA}" srcOrd="0" destOrd="0" presId="urn:microsoft.com/office/officeart/2005/8/layout/lProcess3"/>
    <dgm:cxn modelId="{AE777F46-319F-234F-AD84-B395E05EF001}" type="presParOf" srcId="{34243D6B-BAB4-C940-A864-03D5A701D8E4}" destId="{01E43FB8-E4B7-BD47-9AE7-AC8D981556B3}" srcOrd="5" destOrd="0" presId="urn:microsoft.com/office/officeart/2005/8/layout/lProcess3"/>
    <dgm:cxn modelId="{BBED7B4A-B12F-1F4B-ACBD-0AA38D595292}" type="presParOf" srcId="{34243D6B-BAB4-C940-A864-03D5A701D8E4}" destId="{24CAC1FA-F481-A94D-B74F-E6334906971A}" srcOrd="6" destOrd="0" presId="urn:microsoft.com/office/officeart/2005/8/layout/lProcess3"/>
    <dgm:cxn modelId="{690B3B9D-822E-6743-8E3B-368F46A94EBC}" type="presParOf" srcId="{24CAC1FA-F481-A94D-B74F-E6334906971A}" destId="{747BAB99-91D9-444A-9CBD-B111F05A18B3}" srcOrd="0" destOrd="0" presId="urn:microsoft.com/office/officeart/2005/8/layout/lProcess3"/>
    <dgm:cxn modelId="{23105CEF-4254-F84E-AF36-FE619C2F1116}" type="presParOf" srcId="{34243D6B-BAB4-C940-A864-03D5A701D8E4}" destId="{EB181CCE-A312-2642-BB2C-55413075D0DA}" srcOrd="7" destOrd="0" presId="urn:microsoft.com/office/officeart/2005/8/layout/lProcess3"/>
    <dgm:cxn modelId="{13ABE8C6-91D5-8042-9BE4-B2B4248A6FD1}" type="presParOf" srcId="{34243D6B-BAB4-C940-A864-03D5A701D8E4}" destId="{93814F57-A815-9248-92EF-9EB005AC3BE6}" srcOrd="8" destOrd="0" presId="urn:microsoft.com/office/officeart/2005/8/layout/lProcess3"/>
    <dgm:cxn modelId="{EC7205EB-D1F4-334F-BD02-F05F4DF23F74}" type="presParOf" srcId="{93814F57-A815-9248-92EF-9EB005AC3BE6}" destId="{E2383534-B971-2544-9170-8C89FA9DA1B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218A6-E5CA-BC46-AD8C-E0620E19089D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82A17-5951-0C40-8BAA-CB8FE76E96DE}">
      <dgm:prSet custT="1"/>
      <dgm:spPr/>
      <dgm:t>
        <a:bodyPr/>
        <a:lstStyle/>
        <a:p>
          <a:pPr rtl="0"/>
          <a:r>
            <a:rPr lang="en-GB" sz="2400" b="1" dirty="0"/>
            <a:t>MISSION</a:t>
          </a:r>
        </a:p>
        <a:p>
          <a:pPr rtl="0"/>
          <a:r>
            <a:rPr lang="en-GB" sz="2400" b="1" dirty="0"/>
            <a:t> to become a catalyst for changes in HE in Ukraine to create quality culture</a:t>
          </a:r>
          <a:endParaRPr lang="en-GB" sz="2400" dirty="0"/>
        </a:p>
      </dgm:t>
    </dgm:pt>
    <dgm:pt modelId="{B9D22417-F20B-2049-8A22-B827ECF755F8}" type="parTrans" cxnId="{C1F4B8B5-E532-3643-B4FA-FEC23E180FC0}">
      <dgm:prSet/>
      <dgm:spPr/>
      <dgm:t>
        <a:bodyPr/>
        <a:lstStyle/>
        <a:p>
          <a:endParaRPr lang="en-US"/>
        </a:p>
      </dgm:t>
    </dgm:pt>
    <dgm:pt modelId="{5D478193-9E03-D640-8A0C-55B6D3A5015E}" type="sibTrans" cxnId="{C1F4B8B5-E532-3643-B4FA-FEC23E180FC0}">
      <dgm:prSet/>
      <dgm:spPr/>
      <dgm:t>
        <a:bodyPr/>
        <a:lstStyle/>
        <a:p>
          <a:endParaRPr lang="en-US"/>
        </a:p>
      </dgm:t>
    </dgm:pt>
    <dgm:pt modelId="{6227B627-19DA-724D-805F-CC084B65BDB0}">
      <dgm:prSet/>
      <dgm:spPr/>
      <dgm:t>
        <a:bodyPr/>
        <a:lstStyle/>
        <a:p>
          <a:pPr rtl="0"/>
          <a:r>
            <a:rPr lang="en-GB" dirty="0"/>
            <a:t>VALUES</a:t>
          </a:r>
        </a:p>
      </dgm:t>
    </dgm:pt>
    <dgm:pt modelId="{0AE5D3F5-3E9B-2541-A6C2-54B968F97946}" type="parTrans" cxnId="{8E929511-357E-9544-A3FA-5F2FF954576D}">
      <dgm:prSet/>
      <dgm:spPr/>
      <dgm:t>
        <a:bodyPr/>
        <a:lstStyle/>
        <a:p>
          <a:endParaRPr lang="en-US"/>
        </a:p>
      </dgm:t>
    </dgm:pt>
    <dgm:pt modelId="{61F5D66E-6A04-1640-9188-B4A2A8E701D7}" type="sibTrans" cxnId="{8E929511-357E-9544-A3FA-5F2FF954576D}">
      <dgm:prSet/>
      <dgm:spPr/>
      <dgm:t>
        <a:bodyPr/>
        <a:lstStyle/>
        <a:p>
          <a:endParaRPr lang="en-US"/>
        </a:p>
      </dgm:t>
    </dgm:pt>
    <dgm:pt modelId="{B3D85442-385B-AC4F-925B-6ADC26822395}">
      <dgm:prSet/>
      <dgm:spPr/>
      <dgm:t>
        <a:bodyPr/>
        <a:lstStyle/>
        <a:p>
          <a:pPr rtl="0"/>
          <a:r>
            <a:rPr lang="en-GB"/>
            <a:t>PARTNERSHIP</a:t>
          </a:r>
        </a:p>
      </dgm:t>
    </dgm:pt>
    <dgm:pt modelId="{3B97727D-0D35-004D-A5BF-328A1D2D1AAC}" type="parTrans" cxnId="{55B2D266-BD5A-A542-8FA7-C81CA40B1040}">
      <dgm:prSet/>
      <dgm:spPr/>
      <dgm:t>
        <a:bodyPr/>
        <a:lstStyle/>
        <a:p>
          <a:endParaRPr lang="en-US"/>
        </a:p>
      </dgm:t>
    </dgm:pt>
    <dgm:pt modelId="{3B99047A-355E-FA41-8CA6-27FC810528C1}" type="sibTrans" cxnId="{55B2D266-BD5A-A542-8FA7-C81CA40B1040}">
      <dgm:prSet/>
      <dgm:spPr/>
      <dgm:t>
        <a:bodyPr/>
        <a:lstStyle/>
        <a:p>
          <a:endParaRPr lang="en-US"/>
        </a:p>
      </dgm:t>
    </dgm:pt>
    <dgm:pt modelId="{AF1326EB-0401-9E46-B2B2-75D5BB71D0E7}">
      <dgm:prSet/>
      <dgm:spPr/>
      <dgm:t>
        <a:bodyPr/>
        <a:lstStyle/>
        <a:p>
          <a:pPr rtl="0"/>
          <a:r>
            <a:rPr lang="en-US" dirty="0"/>
            <a:t>TRUST</a:t>
          </a:r>
        </a:p>
      </dgm:t>
    </dgm:pt>
    <dgm:pt modelId="{DF950AD6-6C50-1442-BCC6-2EE2D3FB65B0}" type="parTrans" cxnId="{E827BF77-629E-3A42-9ABB-DB03C4393C5F}">
      <dgm:prSet/>
      <dgm:spPr/>
      <dgm:t>
        <a:bodyPr/>
        <a:lstStyle/>
        <a:p>
          <a:endParaRPr lang="en-US"/>
        </a:p>
      </dgm:t>
    </dgm:pt>
    <dgm:pt modelId="{933D94C8-F726-3144-AD6F-F0E04763848C}" type="sibTrans" cxnId="{E827BF77-629E-3A42-9ABB-DB03C4393C5F}">
      <dgm:prSet/>
      <dgm:spPr/>
      <dgm:t>
        <a:bodyPr/>
        <a:lstStyle/>
        <a:p>
          <a:endParaRPr lang="en-US"/>
        </a:p>
      </dgm:t>
    </dgm:pt>
    <dgm:pt modelId="{C0EBAB4A-659C-A248-9649-512B1718CD34}">
      <dgm:prSet/>
      <dgm:spPr/>
      <dgm:t>
        <a:bodyPr/>
        <a:lstStyle/>
        <a:p>
          <a:pPr rtl="0"/>
          <a:r>
            <a:rPr lang="en-US" dirty="0"/>
            <a:t>INDEPENDENCE</a:t>
          </a:r>
        </a:p>
      </dgm:t>
    </dgm:pt>
    <dgm:pt modelId="{57587259-5847-D04D-8739-1C353BE932F5}" type="parTrans" cxnId="{C01C0925-3A70-AE4D-858E-0636C7C9BF5E}">
      <dgm:prSet/>
      <dgm:spPr/>
      <dgm:t>
        <a:bodyPr/>
        <a:lstStyle/>
        <a:p>
          <a:endParaRPr lang="en-US"/>
        </a:p>
      </dgm:t>
    </dgm:pt>
    <dgm:pt modelId="{ECC95D53-4E62-894A-B755-37EF9B036DDA}" type="sibTrans" cxnId="{C01C0925-3A70-AE4D-858E-0636C7C9BF5E}">
      <dgm:prSet/>
      <dgm:spPr/>
      <dgm:t>
        <a:bodyPr/>
        <a:lstStyle/>
        <a:p>
          <a:endParaRPr lang="en-US"/>
        </a:p>
      </dgm:t>
    </dgm:pt>
    <dgm:pt modelId="{8716466E-BE9C-C644-86BB-0E481D80F176}">
      <dgm:prSet/>
      <dgm:spPr/>
      <dgm:t>
        <a:bodyPr/>
        <a:lstStyle/>
        <a:p>
          <a:pPr rtl="0"/>
          <a:r>
            <a:rPr lang="en-US" dirty="0"/>
            <a:t>PROFESSIONALISM</a:t>
          </a:r>
        </a:p>
      </dgm:t>
    </dgm:pt>
    <dgm:pt modelId="{F02DB373-1D4E-B84B-90F5-26E80E3D3C35}" type="parTrans" cxnId="{0EF05AD6-FE90-2345-A50C-58D4096EAAB4}">
      <dgm:prSet/>
      <dgm:spPr/>
      <dgm:t>
        <a:bodyPr/>
        <a:lstStyle/>
        <a:p>
          <a:endParaRPr lang="en-US"/>
        </a:p>
      </dgm:t>
    </dgm:pt>
    <dgm:pt modelId="{03416FEE-72AF-7D45-A4B7-AD6C702EF791}" type="sibTrans" cxnId="{0EF05AD6-FE90-2345-A50C-58D4096EAAB4}">
      <dgm:prSet/>
      <dgm:spPr/>
      <dgm:t>
        <a:bodyPr/>
        <a:lstStyle/>
        <a:p>
          <a:endParaRPr lang="en-US"/>
        </a:p>
      </dgm:t>
    </dgm:pt>
    <dgm:pt modelId="{01363CF9-8ABB-E143-A730-E0B3C11C6B7A}">
      <dgm:prSet/>
      <dgm:spPr/>
      <dgm:t>
        <a:bodyPr/>
        <a:lstStyle/>
        <a:p>
          <a:pPr rtl="0"/>
          <a:r>
            <a:rPr lang="en-GB" dirty="0"/>
            <a:t>INNOVATION</a:t>
          </a:r>
        </a:p>
      </dgm:t>
    </dgm:pt>
    <dgm:pt modelId="{BEE81609-10DC-8D44-931C-075F60511C4A}" type="parTrans" cxnId="{21C6C220-F096-3D47-BDA2-643994853516}">
      <dgm:prSet/>
      <dgm:spPr/>
      <dgm:t>
        <a:bodyPr/>
        <a:lstStyle/>
        <a:p>
          <a:endParaRPr lang="en-US"/>
        </a:p>
      </dgm:t>
    </dgm:pt>
    <dgm:pt modelId="{73CA1AF4-E938-A249-99B0-4381A09A0B66}" type="sibTrans" cxnId="{21C6C220-F096-3D47-BDA2-643994853516}">
      <dgm:prSet/>
      <dgm:spPr/>
      <dgm:t>
        <a:bodyPr/>
        <a:lstStyle/>
        <a:p>
          <a:endParaRPr lang="en-US"/>
        </a:p>
      </dgm:t>
    </dgm:pt>
    <dgm:pt modelId="{FAF69404-DA02-A84A-98E6-08F65293843D}">
      <dgm:prSet/>
      <dgm:spPr/>
      <dgm:t>
        <a:bodyPr/>
        <a:lstStyle/>
        <a:p>
          <a:pPr rtl="0"/>
          <a:r>
            <a:rPr lang="en-GB"/>
            <a:t>ACADEMIC INTEGRITY</a:t>
          </a:r>
        </a:p>
      </dgm:t>
    </dgm:pt>
    <dgm:pt modelId="{EF8411D5-DCAF-6E43-9979-231644ACC4DA}" type="parTrans" cxnId="{993A7D7F-D32A-B340-A4A9-07F156E39FCC}">
      <dgm:prSet/>
      <dgm:spPr/>
      <dgm:t>
        <a:bodyPr/>
        <a:lstStyle/>
        <a:p>
          <a:endParaRPr lang="en-US"/>
        </a:p>
      </dgm:t>
    </dgm:pt>
    <dgm:pt modelId="{6CEA3EA2-A21B-AE4E-A6E4-D328DC5C40D0}" type="sibTrans" cxnId="{993A7D7F-D32A-B340-A4A9-07F156E39FCC}">
      <dgm:prSet/>
      <dgm:spPr/>
      <dgm:t>
        <a:bodyPr/>
        <a:lstStyle/>
        <a:p>
          <a:endParaRPr lang="en-US"/>
        </a:p>
      </dgm:t>
    </dgm:pt>
    <dgm:pt modelId="{D951FA47-24A8-EB42-9A3E-0D478F6BECD1}">
      <dgm:prSet/>
      <dgm:spPr/>
      <dgm:t>
        <a:bodyPr/>
        <a:lstStyle/>
        <a:p>
          <a:pPr rtl="0"/>
          <a:r>
            <a:rPr lang="en-GB"/>
            <a:t>TRANSPERENCY</a:t>
          </a:r>
        </a:p>
      </dgm:t>
    </dgm:pt>
    <dgm:pt modelId="{9E601853-9582-2040-9C9E-E386CF065F95}" type="parTrans" cxnId="{566DAC38-490D-3941-82B3-30169B2C8AAF}">
      <dgm:prSet/>
      <dgm:spPr/>
      <dgm:t>
        <a:bodyPr/>
        <a:lstStyle/>
        <a:p>
          <a:endParaRPr lang="en-US"/>
        </a:p>
      </dgm:t>
    </dgm:pt>
    <dgm:pt modelId="{B60AA2E7-0B7A-9949-A2D5-55C22D167917}" type="sibTrans" cxnId="{566DAC38-490D-3941-82B3-30169B2C8AAF}">
      <dgm:prSet/>
      <dgm:spPr/>
      <dgm:t>
        <a:bodyPr/>
        <a:lstStyle/>
        <a:p>
          <a:endParaRPr lang="en-US"/>
        </a:p>
      </dgm:t>
    </dgm:pt>
    <dgm:pt modelId="{02492F78-0A20-3346-A956-2C74521E9A80}" type="pres">
      <dgm:prSet presAssocID="{9C4218A6-E5CA-BC46-AD8C-E0620E19089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6EB51AA-0D8A-764D-883E-10A25A6D7AC5}" type="pres">
      <dgm:prSet presAssocID="{9C4218A6-E5CA-BC46-AD8C-E0620E19089D}" presName="cycle" presStyleCnt="0"/>
      <dgm:spPr/>
    </dgm:pt>
    <dgm:pt modelId="{CFD5EBCD-E150-A846-85BE-B59895C83D9E}" type="pres">
      <dgm:prSet presAssocID="{9C4218A6-E5CA-BC46-AD8C-E0620E19089D}" presName="centerShape" presStyleCnt="0"/>
      <dgm:spPr/>
    </dgm:pt>
    <dgm:pt modelId="{547B8A44-2682-DE4E-8748-DBED470E16B3}" type="pres">
      <dgm:prSet presAssocID="{9C4218A6-E5CA-BC46-AD8C-E0620E19089D}" presName="connSite" presStyleLbl="node1" presStyleIdx="0" presStyleCnt="3"/>
      <dgm:spPr/>
    </dgm:pt>
    <dgm:pt modelId="{FD1D7DC8-B7E3-1045-8A63-6C4E3868684B}" type="pres">
      <dgm:prSet presAssocID="{9C4218A6-E5CA-BC46-AD8C-E0620E19089D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A0686-93F8-C84D-A4C0-12DA0E103674}" type="pres">
      <dgm:prSet presAssocID="{B9D22417-F20B-2049-8A22-B827ECF755F8}" presName="Name25" presStyleLbl="parChTrans1D1" presStyleIdx="0" presStyleCnt="2"/>
      <dgm:spPr/>
    </dgm:pt>
    <dgm:pt modelId="{EA3FD4AB-FC7A-AD49-A0F1-75A55602E6CA}" type="pres">
      <dgm:prSet presAssocID="{76382A17-5951-0C40-8BAA-CB8FE76E96DE}" presName="node" presStyleCnt="0"/>
      <dgm:spPr/>
    </dgm:pt>
    <dgm:pt modelId="{91D14D5B-2DB5-2D4E-9F1B-8A671164B186}" type="pres">
      <dgm:prSet presAssocID="{76382A17-5951-0C40-8BAA-CB8FE76E96DE}" presName="parentNode" presStyleLbl="node1" presStyleIdx="1" presStyleCnt="3" custScaleX="266083" custScaleY="108043" custLinFactX="30432" custLinFactNeighborX="100000" custLinFactNeighborY="-27059">
        <dgm:presLayoutVars>
          <dgm:chMax val="1"/>
          <dgm:bulletEnabled val="1"/>
        </dgm:presLayoutVars>
      </dgm:prSet>
      <dgm:spPr/>
    </dgm:pt>
    <dgm:pt modelId="{136F5B0C-4440-E84D-BD4C-1EDF50F0C8C6}" type="pres">
      <dgm:prSet presAssocID="{76382A17-5951-0C40-8BAA-CB8FE76E96DE}" presName="childNode" presStyleLbl="revTx" presStyleIdx="0" presStyleCnt="1">
        <dgm:presLayoutVars>
          <dgm:bulletEnabled val="1"/>
        </dgm:presLayoutVars>
      </dgm:prSet>
      <dgm:spPr/>
    </dgm:pt>
    <dgm:pt modelId="{68ACA72C-F112-C24D-AC51-0E21C32DC5F0}" type="pres">
      <dgm:prSet presAssocID="{0AE5D3F5-3E9B-2541-A6C2-54B968F97946}" presName="Name25" presStyleLbl="parChTrans1D1" presStyleIdx="1" presStyleCnt="2"/>
      <dgm:spPr/>
    </dgm:pt>
    <dgm:pt modelId="{C9A54329-8B5C-5844-BA6F-09F71FAF80CD}" type="pres">
      <dgm:prSet presAssocID="{6227B627-19DA-724D-805F-CC084B65BDB0}" presName="node" presStyleCnt="0"/>
      <dgm:spPr/>
    </dgm:pt>
    <dgm:pt modelId="{3CE4DB18-CCB3-3841-B5EA-7BC41D8DFE3A}" type="pres">
      <dgm:prSet presAssocID="{6227B627-19DA-724D-805F-CC084B65BDB0}" presName="parentNode" presStyleLbl="node1" presStyleIdx="2" presStyleCnt="3" custScaleY="209710">
        <dgm:presLayoutVars>
          <dgm:chMax val="1"/>
          <dgm:bulletEnabled val="1"/>
        </dgm:presLayoutVars>
      </dgm:prSet>
      <dgm:spPr/>
    </dgm:pt>
    <dgm:pt modelId="{3C9CB040-240A-0A44-BC54-CC1D90D8EA39}" type="pres">
      <dgm:prSet presAssocID="{6227B627-19DA-724D-805F-CC084B65BDB0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8E929511-357E-9544-A3FA-5F2FF954576D}" srcId="{9C4218A6-E5CA-BC46-AD8C-E0620E19089D}" destId="{6227B627-19DA-724D-805F-CC084B65BDB0}" srcOrd="1" destOrd="0" parTransId="{0AE5D3F5-3E9B-2541-A6C2-54B968F97946}" sibTransId="{61F5D66E-6A04-1640-9188-B4A2A8E701D7}"/>
    <dgm:cxn modelId="{EE526714-57A7-B743-BA7A-895A20FEDD07}" type="presOf" srcId="{C0EBAB4A-659C-A248-9649-512B1718CD34}" destId="{3C9CB040-240A-0A44-BC54-CC1D90D8EA39}" srcOrd="0" destOrd="2" presId="urn:microsoft.com/office/officeart/2005/8/layout/radial2"/>
    <dgm:cxn modelId="{21C6C220-F096-3D47-BDA2-643994853516}" srcId="{6227B627-19DA-724D-805F-CC084B65BDB0}" destId="{01363CF9-8ABB-E143-A730-E0B3C11C6B7A}" srcOrd="4" destOrd="0" parTransId="{BEE81609-10DC-8D44-931C-075F60511C4A}" sibTransId="{73CA1AF4-E938-A249-99B0-4381A09A0B66}"/>
    <dgm:cxn modelId="{4F8FC421-D21C-5B48-9C53-E4126B0B68B8}" type="presOf" srcId="{D951FA47-24A8-EB42-9A3E-0D478F6BECD1}" destId="{3C9CB040-240A-0A44-BC54-CC1D90D8EA39}" srcOrd="0" destOrd="6" presId="urn:microsoft.com/office/officeart/2005/8/layout/radial2"/>
    <dgm:cxn modelId="{E58DC921-C0B9-C549-9043-127FDEEA2BA5}" type="presOf" srcId="{76382A17-5951-0C40-8BAA-CB8FE76E96DE}" destId="{91D14D5B-2DB5-2D4E-9F1B-8A671164B186}" srcOrd="0" destOrd="0" presId="urn:microsoft.com/office/officeart/2005/8/layout/radial2"/>
    <dgm:cxn modelId="{C01C0925-3A70-AE4D-858E-0636C7C9BF5E}" srcId="{6227B627-19DA-724D-805F-CC084B65BDB0}" destId="{C0EBAB4A-659C-A248-9649-512B1718CD34}" srcOrd="2" destOrd="0" parTransId="{57587259-5847-D04D-8739-1C353BE932F5}" sibTransId="{ECC95D53-4E62-894A-B755-37EF9B036DDA}"/>
    <dgm:cxn modelId="{E9B3BF32-E314-3941-8EC0-A1855AA929D0}" type="presOf" srcId="{6227B627-19DA-724D-805F-CC084B65BDB0}" destId="{3CE4DB18-CCB3-3841-B5EA-7BC41D8DFE3A}" srcOrd="0" destOrd="0" presId="urn:microsoft.com/office/officeart/2005/8/layout/radial2"/>
    <dgm:cxn modelId="{566DAC38-490D-3941-82B3-30169B2C8AAF}" srcId="{6227B627-19DA-724D-805F-CC084B65BDB0}" destId="{D951FA47-24A8-EB42-9A3E-0D478F6BECD1}" srcOrd="6" destOrd="0" parTransId="{9E601853-9582-2040-9C9E-E386CF065F95}" sibTransId="{B60AA2E7-0B7A-9949-A2D5-55C22D167917}"/>
    <dgm:cxn modelId="{8D15F03A-A355-AD49-B122-777C1B95DB32}" type="presOf" srcId="{01363CF9-8ABB-E143-A730-E0B3C11C6B7A}" destId="{3C9CB040-240A-0A44-BC54-CC1D90D8EA39}" srcOrd="0" destOrd="4" presId="urn:microsoft.com/office/officeart/2005/8/layout/radial2"/>
    <dgm:cxn modelId="{C9EDAC3B-FC28-4A45-A3CC-E99235851325}" type="presOf" srcId="{0AE5D3F5-3E9B-2541-A6C2-54B968F97946}" destId="{68ACA72C-F112-C24D-AC51-0E21C32DC5F0}" srcOrd="0" destOrd="0" presId="urn:microsoft.com/office/officeart/2005/8/layout/radial2"/>
    <dgm:cxn modelId="{D268843E-68A0-8345-938E-C0B10EB764F6}" type="presOf" srcId="{FAF69404-DA02-A84A-98E6-08F65293843D}" destId="{3C9CB040-240A-0A44-BC54-CC1D90D8EA39}" srcOrd="0" destOrd="5" presId="urn:microsoft.com/office/officeart/2005/8/layout/radial2"/>
    <dgm:cxn modelId="{55B2D266-BD5A-A542-8FA7-C81CA40B1040}" srcId="{6227B627-19DA-724D-805F-CC084B65BDB0}" destId="{B3D85442-385B-AC4F-925B-6ADC26822395}" srcOrd="0" destOrd="0" parTransId="{3B97727D-0D35-004D-A5BF-328A1D2D1AAC}" sibTransId="{3B99047A-355E-FA41-8CA6-27FC810528C1}"/>
    <dgm:cxn modelId="{E827BF77-629E-3A42-9ABB-DB03C4393C5F}" srcId="{6227B627-19DA-724D-805F-CC084B65BDB0}" destId="{AF1326EB-0401-9E46-B2B2-75D5BB71D0E7}" srcOrd="1" destOrd="0" parTransId="{DF950AD6-6C50-1442-BCC6-2EE2D3FB65B0}" sibTransId="{933D94C8-F726-3144-AD6F-F0E04763848C}"/>
    <dgm:cxn modelId="{993A7D7F-D32A-B340-A4A9-07F156E39FCC}" srcId="{6227B627-19DA-724D-805F-CC084B65BDB0}" destId="{FAF69404-DA02-A84A-98E6-08F65293843D}" srcOrd="5" destOrd="0" parTransId="{EF8411D5-DCAF-6E43-9979-231644ACC4DA}" sibTransId="{6CEA3EA2-A21B-AE4E-A6E4-D328DC5C40D0}"/>
    <dgm:cxn modelId="{A3A2F282-B65C-094F-92AA-4C35B789BAB6}" type="presOf" srcId="{B3D85442-385B-AC4F-925B-6ADC26822395}" destId="{3C9CB040-240A-0A44-BC54-CC1D90D8EA39}" srcOrd="0" destOrd="0" presId="urn:microsoft.com/office/officeart/2005/8/layout/radial2"/>
    <dgm:cxn modelId="{48924793-25E2-E949-94EA-9429B1D214AB}" type="presOf" srcId="{AF1326EB-0401-9E46-B2B2-75D5BB71D0E7}" destId="{3C9CB040-240A-0A44-BC54-CC1D90D8EA39}" srcOrd="0" destOrd="1" presId="urn:microsoft.com/office/officeart/2005/8/layout/radial2"/>
    <dgm:cxn modelId="{F3C2D0B1-6B43-BB42-84E0-40413355B5FA}" type="presOf" srcId="{8716466E-BE9C-C644-86BB-0E481D80F176}" destId="{3C9CB040-240A-0A44-BC54-CC1D90D8EA39}" srcOrd="0" destOrd="3" presId="urn:microsoft.com/office/officeart/2005/8/layout/radial2"/>
    <dgm:cxn modelId="{C1F4B8B5-E532-3643-B4FA-FEC23E180FC0}" srcId="{9C4218A6-E5CA-BC46-AD8C-E0620E19089D}" destId="{76382A17-5951-0C40-8BAA-CB8FE76E96DE}" srcOrd="0" destOrd="0" parTransId="{B9D22417-F20B-2049-8A22-B827ECF755F8}" sibTransId="{5D478193-9E03-D640-8A0C-55B6D3A5015E}"/>
    <dgm:cxn modelId="{0EF05AD6-FE90-2345-A50C-58D4096EAAB4}" srcId="{6227B627-19DA-724D-805F-CC084B65BDB0}" destId="{8716466E-BE9C-C644-86BB-0E481D80F176}" srcOrd="3" destOrd="0" parTransId="{F02DB373-1D4E-B84B-90F5-26E80E3D3C35}" sibTransId="{03416FEE-72AF-7D45-A4B7-AD6C702EF791}"/>
    <dgm:cxn modelId="{5088ACDE-4D28-F144-AF27-A4013CF6A3B3}" type="presOf" srcId="{9C4218A6-E5CA-BC46-AD8C-E0620E19089D}" destId="{02492F78-0A20-3346-A956-2C74521E9A80}" srcOrd="0" destOrd="0" presId="urn:microsoft.com/office/officeart/2005/8/layout/radial2"/>
    <dgm:cxn modelId="{614441F8-19B6-BE4D-9AA8-079719A0E5A4}" type="presOf" srcId="{B9D22417-F20B-2049-8A22-B827ECF755F8}" destId="{72BA0686-93F8-C84D-A4C0-12DA0E103674}" srcOrd="0" destOrd="0" presId="urn:microsoft.com/office/officeart/2005/8/layout/radial2"/>
    <dgm:cxn modelId="{C4CEFDE6-41F1-464C-8A06-D909FA94570F}" type="presParOf" srcId="{02492F78-0A20-3346-A956-2C74521E9A80}" destId="{C6EB51AA-0D8A-764D-883E-10A25A6D7AC5}" srcOrd="0" destOrd="0" presId="urn:microsoft.com/office/officeart/2005/8/layout/radial2"/>
    <dgm:cxn modelId="{96CB6B3D-00B3-D248-9E1C-B2B0EF77DCCE}" type="presParOf" srcId="{C6EB51AA-0D8A-764D-883E-10A25A6D7AC5}" destId="{CFD5EBCD-E150-A846-85BE-B59895C83D9E}" srcOrd="0" destOrd="0" presId="urn:microsoft.com/office/officeart/2005/8/layout/radial2"/>
    <dgm:cxn modelId="{C891785A-0B1E-AD4B-834C-4FC6D485E42E}" type="presParOf" srcId="{CFD5EBCD-E150-A846-85BE-B59895C83D9E}" destId="{547B8A44-2682-DE4E-8748-DBED470E16B3}" srcOrd="0" destOrd="0" presId="urn:microsoft.com/office/officeart/2005/8/layout/radial2"/>
    <dgm:cxn modelId="{841D6272-58E0-0E49-8E03-E38687571184}" type="presParOf" srcId="{CFD5EBCD-E150-A846-85BE-B59895C83D9E}" destId="{FD1D7DC8-B7E3-1045-8A63-6C4E3868684B}" srcOrd="1" destOrd="0" presId="urn:microsoft.com/office/officeart/2005/8/layout/radial2"/>
    <dgm:cxn modelId="{737E5561-73C3-2E47-A7D9-4423A1494523}" type="presParOf" srcId="{C6EB51AA-0D8A-764D-883E-10A25A6D7AC5}" destId="{72BA0686-93F8-C84D-A4C0-12DA0E103674}" srcOrd="1" destOrd="0" presId="urn:microsoft.com/office/officeart/2005/8/layout/radial2"/>
    <dgm:cxn modelId="{62626115-C53E-2149-B06F-E6DCE11D7A09}" type="presParOf" srcId="{C6EB51AA-0D8A-764D-883E-10A25A6D7AC5}" destId="{EA3FD4AB-FC7A-AD49-A0F1-75A55602E6CA}" srcOrd="2" destOrd="0" presId="urn:microsoft.com/office/officeart/2005/8/layout/radial2"/>
    <dgm:cxn modelId="{95F35AEA-83B3-8145-B982-4BDEA5950C33}" type="presParOf" srcId="{EA3FD4AB-FC7A-AD49-A0F1-75A55602E6CA}" destId="{91D14D5B-2DB5-2D4E-9F1B-8A671164B186}" srcOrd="0" destOrd="0" presId="urn:microsoft.com/office/officeart/2005/8/layout/radial2"/>
    <dgm:cxn modelId="{9FC0B7F5-760C-BA43-9558-BBD8FE16DD6B}" type="presParOf" srcId="{EA3FD4AB-FC7A-AD49-A0F1-75A55602E6CA}" destId="{136F5B0C-4440-E84D-BD4C-1EDF50F0C8C6}" srcOrd="1" destOrd="0" presId="urn:microsoft.com/office/officeart/2005/8/layout/radial2"/>
    <dgm:cxn modelId="{E0E77177-A7C5-5541-9A51-52114C00547C}" type="presParOf" srcId="{C6EB51AA-0D8A-764D-883E-10A25A6D7AC5}" destId="{68ACA72C-F112-C24D-AC51-0E21C32DC5F0}" srcOrd="3" destOrd="0" presId="urn:microsoft.com/office/officeart/2005/8/layout/radial2"/>
    <dgm:cxn modelId="{FA9467F3-49DD-1D4D-9E24-55074134A557}" type="presParOf" srcId="{C6EB51AA-0D8A-764D-883E-10A25A6D7AC5}" destId="{C9A54329-8B5C-5844-BA6F-09F71FAF80CD}" srcOrd="4" destOrd="0" presId="urn:microsoft.com/office/officeart/2005/8/layout/radial2"/>
    <dgm:cxn modelId="{BB809DB1-647C-444B-B225-10C52054DB9A}" type="presParOf" srcId="{C9A54329-8B5C-5844-BA6F-09F71FAF80CD}" destId="{3CE4DB18-CCB3-3841-B5EA-7BC41D8DFE3A}" srcOrd="0" destOrd="0" presId="urn:microsoft.com/office/officeart/2005/8/layout/radial2"/>
    <dgm:cxn modelId="{7DC5AE86-D134-1C4A-8726-900328D05808}" type="presParOf" srcId="{C9A54329-8B5C-5844-BA6F-09F71FAF80CD}" destId="{3C9CB040-240A-0A44-BC54-CC1D90D8EA3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6BA14-B75B-7549-A52E-A8CD32109D4A}" type="doc">
      <dgm:prSet loTypeId="urn:microsoft.com/office/officeart/2005/8/layout/target3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2A8ED-3E8C-984E-99A7-1E45D1A59CB1}">
      <dgm:prSet custT="1"/>
      <dgm:spPr/>
      <dgm:t>
        <a:bodyPr/>
        <a:lstStyle/>
        <a:p>
          <a:pPr rtl="0"/>
          <a:r>
            <a:rPr lang="en-GB" sz="4500" b="1" dirty="0"/>
            <a:t>WHAT has been DONE </a:t>
          </a:r>
        </a:p>
        <a:p>
          <a:pPr rtl="0"/>
          <a:r>
            <a:rPr lang="en-GB" sz="2000" b="1" dirty="0"/>
            <a:t>(mid-February 2019 – end of August 2020)</a:t>
          </a:r>
          <a:endParaRPr lang="en-GB" sz="2000" dirty="0"/>
        </a:p>
      </dgm:t>
    </dgm:pt>
    <dgm:pt modelId="{D2B2A723-55DE-E540-9010-5E64D75F62F1}" type="parTrans" cxnId="{E5EDF765-415B-614D-9E10-90BB8B940170}">
      <dgm:prSet/>
      <dgm:spPr/>
      <dgm:t>
        <a:bodyPr/>
        <a:lstStyle/>
        <a:p>
          <a:endParaRPr lang="en-US"/>
        </a:p>
      </dgm:t>
    </dgm:pt>
    <dgm:pt modelId="{F1EAC58F-A7CC-BA46-9A49-E1E38942BCFE}" type="sibTrans" cxnId="{E5EDF765-415B-614D-9E10-90BB8B940170}">
      <dgm:prSet/>
      <dgm:spPr/>
      <dgm:t>
        <a:bodyPr/>
        <a:lstStyle/>
        <a:p>
          <a:endParaRPr lang="en-US"/>
        </a:p>
      </dgm:t>
    </dgm:pt>
    <dgm:pt modelId="{C6F96874-A7CB-BC44-9E7E-057FD4DFE719}">
      <dgm:prSet custT="1"/>
      <dgm:spPr/>
      <dgm:t>
        <a:bodyPr/>
        <a:lstStyle/>
        <a:p>
          <a:pPr rtl="0"/>
          <a:r>
            <a:rPr lang="en-GB" sz="2000" b="0" dirty="0"/>
            <a:t>Secretariat</a:t>
          </a:r>
        </a:p>
      </dgm:t>
    </dgm:pt>
    <dgm:pt modelId="{3F1B75C8-CB19-454F-A07D-A0187C39DDA5}" type="parTrans" cxnId="{4F1BFDFB-FEC7-F643-A363-361D5373B735}">
      <dgm:prSet/>
      <dgm:spPr/>
      <dgm:t>
        <a:bodyPr/>
        <a:lstStyle/>
        <a:p>
          <a:endParaRPr lang="en-US"/>
        </a:p>
      </dgm:t>
    </dgm:pt>
    <dgm:pt modelId="{FA47C4A7-8043-3247-8EE9-59268BCAB70C}" type="sibTrans" cxnId="{4F1BFDFB-FEC7-F643-A363-361D5373B735}">
      <dgm:prSet/>
      <dgm:spPr/>
      <dgm:t>
        <a:bodyPr/>
        <a:lstStyle/>
        <a:p>
          <a:endParaRPr lang="en-US"/>
        </a:p>
      </dgm:t>
    </dgm:pt>
    <dgm:pt modelId="{F34C8B3A-ECD4-9549-A513-68071DFEB7AC}">
      <dgm:prSet custT="1"/>
      <dgm:spPr/>
      <dgm:t>
        <a:bodyPr/>
        <a:lstStyle/>
        <a:p>
          <a:pPr rtl="0"/>
          <a:r>
            <a:rPr lang="en-GB" sz="2000" b="0" dirty="0"/>
            <a:t>Regulations for Study Programmes Accreditation</a:t>
          </a:r>
        </a:p>
      </dgm:t>
    </dgm:pt>
    <dgm:pt modelId="{1760DF9E-1868-7E4B-B2B9-CA0F8AFE1660}" type="parTrans" cxnId="{8BB22D08-21E8-204E-BE70-BC26DA2DD647}">
      <dgm:prSet/>
      <dgm:spPr/>
      <dgm:t>
        <a:bodyPr/>
        <a:lstStyle/>
        <a:p>
          <a:endParaRPr lang="en-US"/>
        </a:p>
      </dgm:t>
    </dgm:pt>
    <dgm:pt modelId="{E14F2D95-2368-7F4D-97B1-EDF1FBBFF102}" type="sibTrans" cxnId="{8BB22D08-21E8-204E-BE70-BC26DA2DD647}">
      <dgm:prSet/>
      <dgm:spPr/>
      <dgm:t>
        <a:bodyPr/>
        <a:lstStyle/>
        <a:p>
          <a:endParaRPr lang="en-US"/>
        </a:p>
      </dgm:t>
    </dgm:pt>
    <dgm:pt modelId="{6EE57762-889A-3041-80FB-DFC49BF9F9A1}">
      <dgm:prSet custT="1"/>
      <dgm:spPr/>
      <dgm:t>
        <a:bodyPr/>
        <a:lstStyle/>
        <a:p>
          <a:pPr rtl="0"/>
          <a:r>
            <a:rPr lang="en-GB" sz="2000" b="0" dirty="0"/>
            <a:t>Regulation for Academic Integrity Issues</a:t>
          </a:r>
        </a:p>
      </dgm:t>
    </dgm:pt>
    <dgm:pt modelId="{C3525563-2450-8B4C-AEFA-479B7C2A43A0}" type="parTrans" cxnId="{F00B8BCF-C00A-1045-9274-77DE3E7E0428}">
      <dgm:prSet/>
      <dgm:spPr/>
      <dgm:t>
        <a:bodyPr/>
        <a:lstStyle/>
        <a:p>
          <a:endParaRPr lang="en-US"/>
        </a:p>
      </dgm:t>
    </dgm:pt>
    <dgm:pt modelId="{B6AA9A71-8C88-2045-8D83-2219B434397D}" type="sibTrans" cxnId="{F00B8BCF-C00A-1045-9274-77DE3E7E0428}">
      <dgm:prSet/>
      <dgm:spPr/>
      <dgm:t>
        <a:bodyPr/>
        <a:lstStyle/>
        <a:p>
          <a:endParaRPr lang="en-US"/>
        </a:p>
      </dgm:t>
    </dgm:pt>
    <dgm:pt modelId="{88975377-40D7-E548-9466-9ABCAC1B4AD6}">
      <dgm:prSet custT="1"/>
      <dgm:spPr/>
      <dgm:t>
        <a:bodyPr/>
        <a:lstStyle/>
        <a:p>
          <a:pPr rtl="0"/>
          <a:r>
            <a:rPr lang="en-GB" sz="2000" b="0" dirty="0"/>
            <a:t>29 Subject Area Councils</a:t>
          </a:r>
        </a:p>
      </dgm:t>
    </dgm:pt>
    <dgm:pt modelId="{D4D3817E-F552-3E47-8CCB-F248F39E5B84}" type="parTrans" cxnId="{5032BF32-9814-FB47-BB55-59AD47359BE2}">
      <dgm:prSet/>
      <dgm:spPr/>
      <dgm:t>
        <a:bodyPr/>
        <a:lstStyle/>
        <a:p>
          <a:endParaRPr lang="en-US"/>
        </a:p>
      </dgm:t>
    </dgm:pt>
    <dgm:pt modelId="{3F30F9AE-FDBF-6A4A-9295-504A86084212}" type="sibTrans" cxnId="{5032BF32-9814-FB47-BB55-59AD47359BE2}">
      <dgm:prSet/>
      <dgm:spPr/>
      <dgm:t>
        <a:bodyPr/>
        <a:lstStyle/>
        <a:p>
          <a:endParaRPr lang="en-US"/>
        </a:p>
      </dgm:t>
    </dgm:pt>
    <dgm:pt modelId="{1BE21A07-A254-1047-BCF6-3462C3DC1D47}">
      <dgm:prSet custT="1"/>
      <dgm:spPr/>
      <dgm:t>
        <a:bodyPr/>
        <a:lstStyle/>
        <a:p>
          <a:pPr rtl="0"/>
          <a:r>
            <a:rPr lang="en" sz="2000" dirty="0"/>
            <a:t>2528 experts from all fields of knowledge (1976 experts represent research and teaching staff, and 552 experts represent students) </a:t>
          </a:r>
          <a:endParaRPr lang="en-GB" sz="2000" b="0" dirty="0"/>
        </a:p>
      </dgm:t>
    </dgm:pt>
    <dgm:pt modelId="{DB96B7F6-B70C-C647-A8E5-8C552C0699F4}" type="parTrans" cxnId="{6B0ABF04-BFF3-754C-9492-99C7D40298B3}">
      <dgm:prSet/>
      <dgm:spPr/>
      <dgm:t>
        <a:bodyPr/>
        <a:lstStyle/>
        <a:p>
          <a:endParaRPr lang="en-US"/>
        </a:p>
      </dgm:t>
    </dgm:pt>
    <dgm:pt modelId="{47B76EB0-AB03-DC49-B0E2-26C65635DF5A}" type="sibTrans" cxnId="{6B0ABF04-BFF3-754C-9492-99C7D40298B3}">
      <dgm:prSet/>
      <dgm:spPr/>
      <dgm:t>
        <a:bodyPr/>
        <a:lstStyle/>
        <a:p>
          <a:endParaRPr lang="en-US"/>
        </a:p>
      </dgm:t>
    </dgm:pt>
    <dgm:pt modelId="{7F4FD772-C98F-2747-A199-51AA233BEA0B}">
      <dgm:prSet custT="1"/>
      <dgm:spPr/>
      <dgm:t>
        <a:bodyPr/>
        <a:lstStyle/>
        <a:p>
          <a:pPr rtl="0"/>
          <a:r>
            <a:rPr lang="en-GB" sz="2000" b="0" dirty="0"/>
            <a:t>Trainings, Round Tables, Workshops</a:t>
          </a:r>
        </a:p>
      </dgm:t>
    </dgm:pt>
    <dgm:pt modelId="{9DE7ABDE-DA88-E741-A347-057F79BB46EF}" type="parTrans" cxnId="{C5ECA373-5EBE-AC4F-9D47-9A99ED0C8AAB}">
      <dgm:prSet/>
      <dgm:spPr/>
      <dgm:t>
        <a:bodyPr/>
        <a:lstStyle/>
        <a:p>
          <a:endParaRPr lang="en-US"/>
        </a:p>
      </dgm:t>
    </dgm:pt>
    <dgm:pt modelId="{584C8BE5-8A43-BD48-817C-18AD241DE283}" type="sibTrans" cxnId="{C5ECA373-5EBE-AC4F-9D47-9A99ED0C8AAB}">
      <dgm:prSet/>
      <dgm:spPr/>
      <dgm:t>
        <a:bodyPr/>
        <a:lstStyle/>
        <a:p>
          <a:endParaRPr lang="en-US"/>
        </a:p>
      </dgm:t>
    </dgm:pt>
    <dgm:pt modelId="{3E705BB2-3D0A-3140-AD25-D03866C54486}">
      <dgm:prSet custT="1"/>
      <dgm:spPr/>
      <dgm:t>
        <a:bodyPr/>
        <a:lstStyle/>
        <a:p>
          <a:pPr rtl="0"/>
          <a:r>
            <a:rPr lang="en-GB" sz="2000" b="0" dirty="0"/>
            <a:t>35 trainers</a:t>
          </a:r>
        </a:p>
      </dgm:t>
    </dgm:pt>
    <dgm:pt modelId="{2E2ABE7C-C672-3143-A3A5-8C323DD3FFB1}" type="parTrans" cxnId="{9C964079-6E7A-DB4B-A563-EDCE2FD36491}">
      <dgm:prSet/>
      <dgm:spPr/>
      <dgm:t>
        <a:bodyPr/>
        <a:lstStyle/>
        <a:p>
          <a:endParaRPr lang="en-US"/>
        </a:p>
      </dgm:t>
    </dgm:pt>
    <dgm:pt modelId="{E1A77E95-50AB-0F43-BDB6-F2B408B37EA7}" type="sibTrans" cxnId="{9C964079-6E7A-DB4B-A563-EDCE2FD36491}">
      <dgm:prSet/>
      <dgm:spPr/>
      <dgm:t>
        <a:bodyPr/>
        <a:lstStyle/>
        <a:p>
          <a:endParaRPr lang="en-US"/>
        </a:p>
      </dgm:t>
    </dgm:pt>
    <dgm:pt modelId="{DE2652C4-E9BF-2A41-A426-02CE8CCDFAF2}">
      <dgm:prSet custT="1"/>
      <dgm:spPr/>
      <dgm:t>
        <a:bodyPr/>
        <a:lstStyle/>
        <a:p>
          <a:pPr rtl="0"/>
          <a:r>
            <a:rPr lang="en-GB" sz="2000" b="0" dirty="0"/>
            <a:t>329 subject-area councils members</a:t>
          </a:r>
        </a:p>
      </dgm:t>
    </dgm:pt>
    <dgm:pt modelId="{14B0CFDE-EA2F-BC42-8342-0BF7856AF14D}" type="parTrans" cxnId="{132E4C69-D2F3-FC46-BF18-FFF7F4EA1D63}">
      <dgm:prSet/>
      <dgm:spPr/>
      <dgm:t>
        <a:bodyPr/>
        <a:lstStyle/>
        <a:p>
          <a:endParaRPr lang="en-US"/>
        </a:p>
      </dgm:t>
    </dgm:pt>
    <dgm:pt modelId="{39C2E7E8-27D3-5B47-8B12-9BAB799AFDB5}" type="sibTrans" cxnId="{132E4C69-D2F3-FC46-BF18-FFF7F4EA1D63}">
      <dgm:prSet/>
      <dgm:spPr/>
      <dgm:t>
        <a:bodyPr/>
        <a:lstStyle/>
        <a:p>
          <a:endParaRPr lang="en-US"/>
        </a:p>
      </dgm:t>
    </dgm:pt>
    <dgm:pt modelId="{5D817344-D2D8-BA4E-B3DF-E178A12FDDAE}" type="pres">
      <dgm:prSet presAssocID="{E7B6BA14-B75B-7549-A52E-A8CD32109D4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1D5541A-52CF-8D46-A7BB-9EEE119EAB7E}" type="pres">
      <dgm:prSet presAssocID="{F082A8ED-3E8C-984E-99A7-1E45D1A59CB1}" presName="circle1" presStyleLbl="node1" presStyleIdx="0" presStyleCnt="1" custLinFactNeighborX="2368" custLinFactNeighborY="-2260"/>
      <dgm:spPr/>
    </dgm:pt>
    <dgm:pt modelId="{BA1215A5-18A0-CA43-BFD6-A0BDF1E1C646}" type="pres">
      <dgm:prSet presAssocID="{F082A8ED-3E8C-984E-99A7-1E45D1A59CB1}" presName="space" presStyleCnt="0"/>
      <dgm:spPr/>
    </dgm:pt>
    <dgm:pt modelId="{0647DD4A-194F-9246-9B0A-FE6D18EC13A6}" type="pres">
      <dgm:prSet presAssocID="{F082A8ED-3E8C-984E-99A7-1E45D1A59CB1}" presName="rect1" presStyleLbl="alignAcc1" presStyleIdx="0" presStyleCnt="1" custLinFactNeighborX="3351" custLinFactNeighborY="-2540"/>
      <dgm:spPr/>
    </dgm:pt>
    <dgm:pt modelId="{5405C2A6-D282-F346-AD17-716257CFB5EA}" type="pres">
      <dgm:prSet presAssocID="{F082A8ED-3E8C-984E-99A7-1E45D1A59CB1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9CD97BC2-3CB6-5D4C-AB1F-A2A92F04A040}" type="pres">
      <dgm:prSet presAssocID="{F082A8ED-3E8C-984E-99A7-1E45D1A59CB1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6B0ABF04-BFF3-754C-9492-99C7D40298B3}" srcId="{F082A8ED-3E8C-984E-99A7-1E45D1A59CB1}" destId="{1BE21A07-A254-1047-BCF6-3462C3DC1D47}" srcOrd="6" destOrd="0" parTransId="{DB96B7F6-B70C-C647-A8E5-8C552C0699F4}" sibTransId="{47B76EB0-AB03-DC49-B0E2-26C65635DF5A}"/>
    <dgm:cxn modelId="{8BB22D08-21E8-204E-BE70-BC26DA2DD647}" srcId="{F082A8ED-3E8C-984E-99A7-1E45D1A59CB1}" destId="{F34C8B3A-ECD4-9549-A513-68071DFEB7AC}" srcOrd="1" destOrd="0" parTransId="{1760DF9E-1868-7E4B-B2B9-CA0F8AFE1660}" sibTransId="{E14F2D95-2368-7F4D-97B1-EDF1FBBFF102}"/>
    <dgm:cxn modelId="{C4354A15-EF9C-5443-92D4-C1D50F97C868}" type="presOf" srcId="{6EE57762-889A-3041-80FB-DFC49BF9F9A1}" destId="{9CD97BC2-3CB6-5D4C-AB1F-A2A92F04A040}" srcOrd="0" destOrd="2" presId="urn:microsoft.com/office/officeart/2005/8/layout/target3"/>
    <dgm:cxn modelId="{811AEA1D-18BD-2043-AC74-CDE19C784E2E}" type="presOf" srcId="{DE2652C4-E9BF-2A41-A426-02CE8CCDFAF2}" destId="{9CD97BC2-3CB6-5D4C-AB1F-A2A92F04A040}" srcOrd="0" destOrd="4" presId="urn:microsoft.com/office/officeart/2005/8/layout/target3"/>
    <dgm:cxn modelId="{5032BF32-9814-FB47-BB55-59AD47359BE2}" srcId="{F082A8ED-3E8C-984E-99A7-1E45D1A59CB1}" destId="{88975377-40D7-E548-9466-9ABCAC1B4AD6}" srcOrd="3" destOrd="0" parTransId="{D4D3817E-F552-3E47-8CCB-F248F39E5B84}" sibTransId="{3F30F9AE-FDBF-6A4A-9295-504A86084212}"/>
    <dgm:cxn modelId="{D96D5A38-6F94-4B4F-B5DB-7324C4301547}" type="presOf" srcId="{F34C8B3A-ECD4-9549-A513-68071DFEB7AC}" destId="{9CD97BC2-3CB6-5D4C-AB1F-A2A92F04A040}" srcOrd="0" destOrd="1" presId="urn:microsoft.com/office/officeart/2005/8/layout/target3"/>
    <dgm:cxn modelId="{6D42E052-DF75-E545-8998-1313BDF7515E}" type="presOf" srcId="{F082A8ED-3E8C-984E-99A7-1E45D1A59CB1}" destId="{5405C2A6-D282-F346-AD17-716257CFB5EA}" srcOrd="1" destOrd="0" presId="urn:microsoft.com/office/officeart/2005/8/layout/target3"/>
    <dgm:cxn modelId="{A1CEAB65-1644-6341-94C7-508C64D245C2}" type="presOf" srcId="{F082A8ED-3E8C-984E-99A7-1E45D1A59CB1}" destId="{0647DD4A-194F-9246-9B0A-FE6D18EC13A6}" srcOrd="0" destOrd="0" presId="urn:microsoft.com/office/officeart/2005/8/layout/target3"/>
    <dgm:cxn modelId="{E5EDF765-415B-614D-9E10-90BB8B940170}" srcId="{E7B6BA14-B75B-7549-A52E-A8CD32109D4A}" destId="{F082A8ED-3E8C-984E-99A7-1E45D1A59CB1}" srcOrd="0" destOrd="0" parTransId="{D2B2A723-55DE-E540-9010-5E64D75F62F1}" sibTransId="{F1EAC58F-A7CC-BA46-9A49-E1E38942BCFE}"/>
    <dgm:cxn modelId="{132E4C69-D2F3-FC46-BF18-FFF7F4EA1D63}" srcId="{F082A8ED-3E8C-984E-99A7-1E45D1A59CB1}" destId="{DE2652C4-E9BF-2A41-A426-02CE8CCDFAF2}" srcOrd="4" destOrd="0" parTransId="{14B0CFDE-EA2F-BC42-8342-0BF7856AF14D}" sibTransId="{39C2E7E8-27D3-5B47-8B12-9BAB799AFDB5}"/>
    <dgm:cxn modelId="{C5ECA373-5EBE-AC4F-9D47-9A99ED0C8AAB}" srcId="{F082A8ED-3E8C-984E-99A7-1E45D1A59CB1}" destId="{7F4FD772-C98F-2747-A199-51AA233BEA0B}" srcOrd="7" destOrd="0" parTransId="{9DE7ABDE-DA88-E741-A347-057F79BB46EF}" sibTransId="{584C8BE5-8A43-BD48-817C-18AD241DE283}"/>
    <dgm:cxn modelId="{9C964079-6E7A-DB4B-A563-EDCE2FD36491}" srcId="{F082A8ED-3E8C-984E-99A7-1E45D1A59CB1}" destId="{3E705BB2-3D0A-3140-AD25-D03866C54486}" srcOrd="5" destOrd="0" parTransId="{2E2ABE7C-C672-3143-A3A5-8C323DD3FFB1}" sibTransId="{E1A77E95-50AB-0F43-BDB6-F2B408B37EA7}"/>
    <dgm:cxn modelId="{C5D0B27D-DF4F-D94A-B96B-80A4707C88CE}" type="presOf" srcId="{1BE21A07-A254-1047-BCF6-3462C3DC1D47}" destId="{9CD97BC2-3CB6-5D4C-AB1F-A2A92F04A040}" srcOrd="0" destOrd="6" presId="urn:microsoft.com/office/officeart/2005/8/layout/target3"/>
    <dgm:cxn modelId="{B5CDBD95-2BD5-D84B-8235-D90BEF8E3E55}" type="presOf" srcId="{3E705BB2-3D0A-3140-AD25-D03866C54486}" destId="{9CD97BC2-3CB6-5D4C-AB1F-A2A92F04A040}" srcOrd="0" destOrd="5" presId="urn:microsoft.com/office/officeart/2005/8/layout/target3"/>
    <dgm:cxn modelId="{635F80BF-C23E-B44E-9FB2-DB093BFB8105}" type="presOf" srcId="{7F4FD772-C98F-2747-A199-51AA233BEA0B}" destId="{9CD97BC2-3CB6-5D4C-AB1F-A2A92F04A040}" srcOrd="0" destOrd="7" presId="urn:microsoft.com/office/officeart/2005/8/layout/target3"/>
    <dgm:cxn modelId="{A60E3EC0-4B93-5444-9A7D-9C96A5EA9A46}" type="presOf" srcId="{E7B6BA14-B75B-7549-A52E-A8CD32109D4A}" destId="{5D817344-D2D8-BA4E-B3DF-E178A12FDDAE}" srcOrd="0" destOrd="0" presId="urn:microsoft.com/office/officeart/2005/8/layout/target3"/>
    <dgm:cxn modelId="{F00B8BCF-C00A-1045-9274-77DE3E7E0428}" srcId="{F082A8ED-3E8C-984E-99A7-1E45D1A59CB1}" destId="{6EE57762-889A-3041-80FB-DFC49BF9F9A1}" srcOrd="2" destOrd="0" parTransId="{C3525563-2450-8B4C-AEFA-479B7C2A43A0}" sibTransId="{B6AA9A71-8C88-2045-8D83-2219B434397D}"/>
    <dgm:cxn modelId="{79FBC4DF-436C-894E-807B-735B42493899}" type="presOf" srcId="{88975377-40D7-E548-9466-9ABCAC1B4AD6}" destId="{9CD97BC2-3CB6-5D4C-AB1F-A2A92F04A040}" srcOrd="0" destOrd="3" presId="urn:microsoft.com/office/officeart/2005/8/layout/target3"/>
    <dgm:cxn modelId="{2F5741EF-755E-F949-B957-57C18EFF68AD}" type="presOf" srcId="{C6F96874-A7CB-BC44-9E7E-057FD4DFE719}" destId="{9CD97BC2-3CB6-5D4C-AB1F-A2A92F04A040}" srcOrd="0" destOrd="0" presId="urn:microsoft.com/office/officeart/2005/8/layout/target3"/>
    <dgm:cxn modelId="{4F1BFDFB-FEC7-F643-A363-361D5373B735}" srcId="{F082A8ED-3E8C-984E-99A7-1E45D1A59CB1}" destId="{C6F96874-A7CB-BC44-9E7E-057FD4DFE719}" srcOrd="0" destOrd="0" parTransId="{3F1B75C8-CB19-454F-A07D-A0187C39DDA5}" sibTransId="{FA47C4A7-8043-3247-8EE9-59268BCAB70C}"/>
    <dgm:cxn modelId="{27A08945-E803-E846-A84C-B4CE6F42B7BD}" type="presParOf" srcId="{5D817344-D2D8-BA4E-B3DF-E178A12FDDAE}" destId="{51D5541A-52CF-8D46-A7BB-9EEE119EAB7E}" srcOrd="0" destOrd="0" presId="urn:microsoft.com/office/officeart/2005/8/layout/target3"/>
    <dgm:cxn modelId="{A80FA8DB-417C-1449-A14C-B69737E56349}" type="presParOf" srcId="{5D817344-D2D8-BA4E-B3DF-E178A12FDDAE}" destId="{BA1215A5-18A0-CA43-BFD6-A0BDF1E1C646}" srcOrd="1" destOrd="0" presId="urn:microsoft.com/office/officeart/2005/8/layout/target3"/>
    <dgm:cxn modelId="{76DF337C-3DDE-8247-B998-5A0470C7DCAD}" type="presParOf" srcId="{5D817344-D2D8-BA4E-B3DF-E178A12FDDAE}" destId="{0647DD4A-194F-9246-9B0A-FE6D18EC13A6}" srcOrd="2" destOrd="0" presId="urn:microsoft.com/office/officeart/2005/8/layout/target3"/>
    <dgm:cxn modelId="{D5264647-E494-434B-A980-B2D4994045E5}" type="presParOf" srcId="{5D817344-D2D8-BA4E-B3DF-E178A12FDDAE}" destId="{5405C2A6-D282-F346-AD17-716257CFB5EA}" srcOrd="3" destOrd="0" presId="urn:microsoft.com/office/officeart/2005/8/layout/target3"/>
    <dgm:cxn modelId="{8AAFA68D-38FA-C347-84A7-764F304D9011}" type="presParOf" srcId="{5D817344-D2D8-BA4E-B3DF-E178A12FDDAE}" destId="{9CD97BC2-3CB6-5D4C-AB1F-A2A92F04A040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DFE0A3-AE89-7245-9C4D-4073BE82FA38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DEFC2-55ED-EE45-A556-12680D65B5E3}">
      <dgm:prSet phldrT="[Text]"/>
      <dgm:spPr/>
      <dgm:t>
        <a:bodyPr/>
        <a:lstStyle/>
        <a:p>
          <a:r>
            <a:rPr lang="en-US" dirty="0"/>
            <a:t>NAQA</a:t>
          </a:r>
        </a:p>
        <a:p>
          <a:r>
            <a:rPr lang="en-US" dirty="0"/>
            <a:t>(23 elected members)</a:t>
          </a:r>
        </a:p>
      </dgm:t>
    </dgm:pt>
    <dgm:pt modelId="{EB8AD477-B7C4-B640-89AE-44B4ECBCE75B}" type="parTrans" cxnId="{44949EAE-154F-DA40-9429-8EAB2767BF7D}">
      <dgm:prSet/>
      <dgm:spPr/>
      <dgm:t>
        <a:bodyPr/>
        <a:lstStyle/>
        <a:p>
          <a:endParaRPr lang="en-US"/>
        </a:p>
      </dgm:t>
    </dgm:pt>
    <dgm:pt modelId="{90545B26-C0D5-C94D-9AD2-630037D9FA06}" type="sibTrans" cxnId="{44949EAE-154F-DA40-9429-8EAB2767BF7D}">
      <dgm:prSet/>
      <dgm:spPr/>
      <dgm:t>
        <a:bodyPr/>
        <a:lstStyle/>
        <a:p>
          <a:endParaRPr lang="en-US"/>
        </a:p>
      </dgm:t>
    </dgm:pt>
    <dgm:pt modelId="{FDDCA8F2-AFB3-F940-8CB9-FE61868D3854}">
      <dgm:prSet phldrT="[Text]"/>
      <dgm:spPr/>
      <dgm:t>
        <a:bodyPr/>
        <a:lstStyle/>
        <a:p>
          <a:r>
            <a:rPr lang="en-US" dirty="0"/>
            <a:t>Secretariat</a:t>
          </a:r>
        </a:p>
        <a:p>
          <a:r>
            <a:rPr lang="en-US" dirty="0"/>
            <a:t>(62 staff units)</a:t>
          </a:r>
        </a:p>
      </dgm:t>
    </dgm:pt>
    <dgm:pt modelId="{5711D214-D95B-BA49-9BF6-8045533BCF8D}" type="parTrans" cxnId="{66831992-F560-1341-9AB3-05E8713CFBAB}">
      <dgm:prSet/>
      <dgm:spPr/>
      <dgm:t>
        <a:bodyPr/>
        <a:lstStyle/>
        <a:p>
          <a:endParaRPr lang="en-US"/>
        </a:p>
      </dgm:t>
    </dgm:pt>
    <dgm:pt modelId="{22479B80-A031-4F40-A3CC-4899B8F862B1}" type="sibTrans" cxnId="{66831992-F560-1341-9AB3-05E8713CFBAB}">
      <dgm:prSet/>
      <dgm:spPr/>
      <dgm:t>
        <a:bodyPr/>
        <a:lstStyle/>
        <a:p>
          <a:endParaRPr lang="en-US"/>
        </a:p>
      </dgm:t>
    </dgm:pt>
    <dgm:pt modelId="{D9932685-0E1F-EE4D-816C-64233BF99138}">
      <dgm:prSet phldrT="[Text]"/>
      <dgm:spPr/>
      <dgm:t>
        <a:bodyPr/>
        <a:lstStyle/>
        <a:p>
          <a:r>
            <a:rPr lang="en-US" dirty="0"/>
            <a:t>Trainers (35) </a:t>
          </a:r>
        </a:p>
      </dgm:t>
    </dgm:pt>
    <dgm:pt modelId="{CC2EA3FD-4C99-5B4F-A25A-95251C1CFD4E}" type="parTrans" cxnId="{F2026BA5-CF9B-9D42-92E9-AFD883F9779F}">
      <dgm:prSet/>
      <dgm:spPr/>
      <dgm:t>
        <a:bodyPr/>
        <a:lstStyle/>
        <a:p>
          <a:endParaRPr lang="en-US"/>
        </a:p>
      </dgm:t>
    </dgm:pt>
    <dgm:pt modelId="{03347793-8582-EB44-B7F0-6DC48DE88E56}" type="sibTrans" cxnId="{F2026BA5-CF9B-9D42-92E9-AFD883F9779F}">
      <dgm:prSet/>
      <dgm:spPr/>
      <dgm:t>
        <a:bodyPr/>
        <a:lstStyle/>
        <a:p>
          <a:endParaRPr lang="en-US"/>
        </a:p>
      </dgm:t>
    </dgm:pt>
    <dgm:pt modelId="{2DEEE797-1918-CA47-8F3C-D30B9F751562}">
      <dgm:prSet phldrT="[Text]"/>
      <dgm:spPr/>
      <dgm:t>
        <a:bodyPr/>
        <a:lstStyle/>
        <a:p>
          <a:r>
            <a:rPr lang="en-US" dirty="0"/>
            <a:t>Accreditation Experts</a:t>
          </a:r>
        </a:p>
        <a:p>
          <a:r>
            <a:rPr lang="en-US" dirty="0"/>
            <a:t>(2528)</a:t>
          </a:r>
        </a:p>
      </dgm:t>
    </dgm:pt>
    <dgm:pt modelId="{74BCDAA6-3053-8648-8105-A83E8F770F19}" type="parTrans" cxnId="{C809A8E8-1E94-A946-A642-00BAEA112F32}">
      <dgm:prSet/>
      <dgm:spPr/>
      <dgm:t>
        <a:bodyPr/>
        <a:lstStyle/>
        <a:p>
          <a:endParaRPr lang="en-US"/>
        </a:p>
      </dgm:t>
    </dgm:pt>
    <dgm:pt modelId="{411FAC47-2EA6-E14F-906B-1564C0FA9FC3}" type="sibTrans" cxnId="{C809A8E8-1E94-A946-A642-00BAEA112F32}">
      <dgm:prSet/>
      <dgm:spPr/>
      <dgm:t>
        <a:bodyPr/>
        <a:lstStyle/>
        <a:p>
          <a:endParaRPr lang="en-US"/>
        </a:p>
      </dgm:t>
    </dgm:pt>
    <dgm:pt modelId="{4D81B460-DF02-594C-B5C8-E6F49B456FCE}">
      <dgm:prSet phldrT="[Text]"/>
      <dgm:spPr/>
      <dgm:t>
        <a:bodyPr/>
        <a:lstStyle/>
        <a:p>
          <a:r>
            <a:rPr lang="en-US" dirty="0"/>
            <a:t>Subject Area Councils </a:t>
          </a:r>
        </a:p>
        <a:p>
          <a:r>
            <a:rPr lang="en-US" dirty="0"/>
            <a:t>(29)</a:t>
          </a:r>
        </a:p>
      </dgm:t>
    </dgm:pt>
    <dgm:pt modelId="{9A0E5D89-0BBB-7B42-90E1-A6E3B92A1755}" type="parTrans" cxnId="{6319200F-33C4-2146-9739-76085CBB137A}">
      <dgm:prSet/>
      <dgm:spPr/>
      <dgm:t>
        <a:bodyPr/>
        <a:lstStyle/>
        <a:p>
          <a:endParaRPr lang="en-US"/>
        </a:p>
      </dgm:t>
    </dgm:pt>
    <dgm:pt modelId="{C1E22CAF-C883-6946-A9E7-642F12BB893C}" type="sibTrans" cxnId="{6319200F-33C4-2146-9739-76085CBB137A}">
      <dgm:prSet/>
      <dgm:spPr/>
      <dgm:t>
        <a:bodyPr/>
        <a:lstStyle/>
        <a:p>
          <a:endParaRPr lang="en-US"/>
        </a:p>
      </dgm:t>
    </dgm:pt>
    <dgm:pt modelId="{D5A0D11E-9C1C-AD4A-A022-70C3C1F238C8}">
      <dgm:prSet phldrT="[Text]"/>
      <dgm:spPr/>
      <dgm:t>
        <a:bodyPr/>
        <a:lstStyle/>
        <a:p>
          <a:r>
            <a:rPr lang="en-US" dirty="0"/>
            <a:t>Subject Area Councils members (329)</a:t>
          </a:r>
        </a:p>
      </dgm:t>
    </dgm:pt>
    <dgm:pt modelId="{48067724-A181-C843-A337-75EC7E2FA348}" type="parTrans" cxnId="{A5760E50-3F0C-234D-A727-AC52EB86E453}">
      <dgm:prSet/>
      <dgm:spPr/>
      <dgm:t>
        <a:bodyPr/>
        <a:lstStyle/>
        <a:p>
          <a:endParaRPr lang="en-US"/>
        </a:p>
      </dgm:t>
    </dgm:pt>
    <dgm:pt modelId="{C0086336-6637-0B44-8AD5-C9D40D2FC5F1}" type="sibTrans" cxnId="{A5760E50-3F0C-234D-A727-AC52EB86E453}">
      <dgm:prSet/>
      <dgm:spPr/>
      <dgm:t>
        <a:bodyPr/>
        <a:lstStyle/>
        <a:p>
          <a:endParaRPr lang="en-US"/>
        </a:p>
      </dgm:t>
    </dgm:pt>
    <dgm:pt modelId="{F4320F66-399D-E34C-9271-BA406B9FCFAF}" type="pres">
      <dgm:prSet presAssocID="{B0DFE0A3-AE89-7245-9C4D-4073BE82FA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BD6BA-1367-0942-9BF4-08EFEEA5EF27}" type="pres">
      <dgm:prSet presAssocID="{6E4DEFC2-55ED-EE45-A556-12680D65B5E3}" presName="vertOne" presStyleCnt="0"/>
      <dgm:spPr/>
    </dgm:pt>
    <dgm:pt modelId="{4E3B6D43-A725-004D-9D71-4C647C5AA0E7}" type="pres">
      <dgm:prSet presAssocID="{6E4DEFC2-55ED-EE45-A556-12680D65B5E3}" presName="txOne" presStyleLbl="node0" presStyleIdx="0" presStyleCnt="1">
        <dgm:presLayoutVars>
          <dgm:chPref val="3"/>
        </dgm:presLayoutVars>
      </dgm:prSet>
      <dgm:spPr/>
    </dgm:pt>
    <dgm:pt modelId="{2B852D82-47D1-A944-97CB-E21A598C0423}" type="pres">
      <dgm:prSet presAssocID="{6E4DEFC2-55ED-EE45-A556-12680D65B5E3}" presName="parTransOne" presStyleCnt="0"/>
      <dgm:spPr/>
    </dgm:pt>
    <dgm:pt modelId="{6261DDC5-8A39-D04A-8410-A4EBE9FDEF1F}" type="pres">
      <dgm:prSet presAssocID="{6E4DEFC2-55ED-EE45-A556-12680D65B5E3}" presName="horzOne" presStyleCnt="0"/>
      <dgm:spPr/>
    </dgm:pt>
    <dgm:pt modelId="{0D38734A-88AD-C54C-8CBC-AD1E5BFB34C9}" type="pres">
      <dgm:prSet presAssocID="{FDDCA8F2-AFB3-F940-8CB9-FE61868D3854}" presName="vertTwo" presStyleCnt="0"/>
      <dgm:spPr/>
    </dgm:pt>
    <dgm:pt modelId="{EC09A370-2079-8A43-98EB-61BAB5FB76EE}" type="pres">
      <dgm:prSet presAssocID="{FDDCA8F2-AFB3-F940-8CB9-FE61868D3854}" presName="txTwo" presStyleLbl="node2" presStyleIdx="0" presStyleCnt="2">
        <dgm:presLayoutVars>
          <dgm:chPref val="3"/>
        </dgm:presLayoutVars>
      </dgm:prSet>
      <dgm:spPr/>
    </dgm:pt>
    <dgm:pt modelId="{6C02648A-94E6-8E4E-B12A-F562AA7F03C2}" type="pres">
      <dgm:prSet presAssocID="{FDDCA8F2-AFB3-F940-8CB9-FE61868D3854}" presName="parTransTwo" presStyleCnt="0"/>
      <dgm:spPr/>
    </dgm:pt>
    <dgm:pt modelId="{4DB93C53-06E3-F645-8877-652EEED56B40}" type="pres">
      <dgm:prSet presAssocID="{FDDCA8F2-AFB3-F940-8CB9-FE61868D3854}" presName="horzTwo" presStyleCnt="0"/>
      <dgm:spPr/>
    </dgm:pt>
    <dgm:pt modelId="{FF045B58-190B-CD4B-95FB-D5A68BC1B259}" type="pres">
      <dgm:prSet presAssocID="{D9932685-0E1F-EE4D-816C-64233BF99138}" presName="vertThree" presStyleCnt="0"/>
      <dgm:spPr/>
    </dgm:pt>
    <dgm:pt modelId="{1C120A65-8C16-4D4F-A0AF-2B40216F7BE0}" type="pres">
      <dgm:prSet presAssocID="{D9932685-0E1F-EE4D-816C-64233BF99138}" presName="txThree" presStyleLbl="node3" presStyleIdx="0" presStyleCnt="3">
        <dgm:presLayoutVars>
          <dgm:chPref val="3"/>
        </dgm:presLayoutVars>
      </dgm:prSet>
      <dgm:spPr/>
    </dgm:pt>
    <dgm:pt modelId="{CE3E9DAC-FC78-7849-8A45-09B98467B7C2}" type="pres">
      <dgm:prSet presAssocID="{D9932685-0E1F-EE4D-816C-64233BF99138}" presName="horzThree" presStyleCnt="0"/>
      <dgm:spPr/>
    </dgm:pt>
    <dgm:pt modelId="{0C296617-82A2-AA4A-8864-AC883066544D}" type="pres">
      <dgm:prSet presAssocID="{03347793-8582-EB44-B7F0-6DC48DE88E56}" presName="sibSpaceThree" presStyleCnt="0"/>
      <dgm:spPr/>
    </dgm:pt>
    <dgm:pt modelId="{D9FC1B6A-387B-1342-AEA1-B47088D79CBC}" type="pres">
      <dgm:prSet presAssocID="{2DEEE797-1918-CA47-8F3C-D30B9F751562}" presName="vertThree" presStyleCnt="0"/>
      <dgm:spPr/>
    </dgm:pt>
    <dgm:pt modelId="{AF55AA16-9EE9-6140-8F1A-151261A645E3}" type="pres">
      <dgm:prSet presAssocID="{2DEEE797-1918-CA47-8F3C-D30B9F751562}" presName="txThree" presStyleLbl="node3" presStyleIdx="1" presStyleCnt="3">
        <dgm:presLayoutVars>
          <dgm:chPref val="3"/>
        </dgm:presLayoutVars>
      </dgm:prSet>
      <dgm:spPr/>
    </dgm:pt>
    <dgm:pt modelId="{55D6F517-1EB3-8644-AE5F-DD73A1C4A36A}" type="pres">
      <dgm:prSet presAssocID="{2DEEE797-1918-CA47-8F3C-D30B9F751562}" presName="horzThree" presStyleCnt="0"/>
      <dgm:spPr/>
    </dgm:pt>
    <dgm:pt modelId="{E1C54E38-43DD-4847-A184-C32EE5BFDBAA}" type="pres">
      <dgm:prSet presAssocID="{22479B80-A031-4F40-A3CC-4899B8F862B1}" presName="sibSpaceTwo" presStyleCnt="0"/>
      <dgm:spPr/>
    </dgm:pt>
    <dgm:pt modelId="{7CDCA2AD-CBF2-5647-92FA-F71251177574}" type="pres">
      <dgm:prSet presAssocID="{4D81B460-DF02-594C-B5C8-E6F49B456FCE}" presName="vertTwo" presStyleCnt="0"/>
      <dgm:spPr/>
    </dgm:pt>
    <dgm:pt modelId="{79131496-F3D9-6947-B541-719BB48F85C0}" type="pres">
      <dgm:prSet presAssocID="{4D81B460-DF02-594C-B5C8-E6F49B456FCE}" presName="txTwo" presStyleLbl="node2" presStyleIdx="1" presStyleCnt="2">
        <dgm:presLayoutVars>
          <dgm:chPref val="3"/>
        </dgm:presLayoutVars>
      </dgm:prSet>
      <dgm:spPr/>
    </dgm:pt>
    <dgm:pt modelId="{EDB638F1-3B15-D746-B762-27B10C244886}" type="pres">
      <dgm:prSet presAssocID="{4D81B460-DF02-594C-B5C8-E6F49B456FCE}" presName="parTransTwo" presStyleCnt="0"/>
      <dgm:spPr/>
    </dgm:pt>
    <dgm:pt modelId="{0A7261BF-C027-BC4F-AF8B-BA106958AF13}" type="pres">
      <dgm:prSet presAssocID="{4D81B460-DF02-594C-B5C8-E6F49B456FCE}" presName="horzTwo" presStyleCnt="0"/>
      <dgm:spPr/>
    </dgm:pt>
    <dgm:pt modelId="{0CC71445-025A-784D-B695-29956F78D390}" type="pres">
      <dgm:prSet presAssocID="{D5A0D11E-9C1C-AD4A-A022-70C3C1F238C8}" presName="vertThree" presStyleCnt="0"/>
      <dgm:spPr/>
    </dgm:pt>
    <dgm:pt modelId="{5BCED74C-AB62-F445-BE84-5343016F6F57}" type="pres">
      <dgm:prSet presAssocID="{D5A0D11E-9C1C-AD4A-A022-70C3C1F238C8}" presName="txThree" presStyleLbl="node3" presStyleIdx="2" presStyleCnt="3">
        <dgm:presLayoutVars>
          <dgm:chPref val="3"/>
        </dgm:presLayoutVars>
      </dgm:prSet>
      <dgm:spPr/>
    </dgm:pt>
    <dgm:pt modelId="{5213E25C-0284-E943-B105-395EE7907A3C}" type="pres">
      <dgm:prSet presAssocID="{D5A0D11E-9C1C-AD4A-A022-70C3C1F238C8}" presName="horzThree" presStyleCnt="0"/>
      <dgm:spPr/>
    </dgm:pt>
  </dgm:ptLst>
  <dgm:cxnLst>
    <dgm:cxn modelId="{6319200F-33C4-2146-9739-76085CBB137A}" srcId="{6E4DEFC2-55ED-EE45-A556-12680D65B5E3}" destId="{4D81B460-DF02-594C-B5C8-E6F49B456FCE}" srcOrd="1" destOrd="0" parTransId="{9A0E5D89-0BBB-7B42-90E1-A6E3B92A1755}" sibTransId="{C1E22CAF-C883-6946-A9E7-642F12BB893C}"/>
    <dgm:cxn modelId="{50192323-936B-8B48-8D67-3719D3774C59}" type="presOf" srcId="{D9932685-0E1F-EE4D-816C-64233BF99138}" destId="{1C120A65-8C16-4D4F-A0AF-2B40216F7BE0}" srcOrd="0" destOrd="0" presId="urn:microsoft.com/office/officeart/2005/8/layout/hierarchy4"/>
    <dgm:cxn modelId="{3416732E-F7FB-3B40-9674-AE131B40C1FA}" type="presOf" srcId="{D5A0D11E-9C1C-AD4A-A022-70C3C1F238C8}" destId="{5BCED74C-AB62-F445-BE84-5343016F6F57}" srcOrd="0" destOrd="0" presId="urn:microsoft.com/office/officeart/2005/8/layout/hierarchy4"/>
    <dgm:cxn modelId="{1811BF4A-81A3-F741-B0E2-20BA0B9114A2}" type="presOf" srcId="{B0DFE0A3-AE89-7245-9C4D-4073BE82FA38}" destId="{F4320F66-399D-E34C-9271-BA406B9FCFAF}" srcOrd="0" destOrd="0" presId="urn:microsoft.com/office/officeart/2005/8/layout/hierarchy4"/>
    <dgm:cxn modelId="{A5760E50-3F0C-234D-A727-AC52EB86E453}" srcId="{4D81B460-DF02-594C-B5C8-E6F49B456FCE}" destId="{D5A0D11E-9C1C-AD4A-A022-70C3C1F238C8}" srcOrd="0" destOrd="0" parTransId="{48067724-A181-C843-A337-75EC7E2FA348}" sibTransId="{C0086336-6637-0B44-8AD5-C9D40D2FC5F1}"/>
    <dgm:cxn modelId="{66831992-F560-1341-9AB3-05E8713CFBAB}" srcId="{6E4DEFC2-55ED-EE45-A556-12680D65B5E3}" destId="{FDDCA8F2-AFB3-F940-8CB9-FE61868D3854}" srcOrd="0" destOrd="0" parTransId="{5711D214-D95B-BA49-9BF6-8045533BCF8D}" sibTransId="{22479B80-A031-4F40-A3CC-4899B8F862B1}"/>
    <dgm:cxn modelId="{F2026BA5-CF9B-9D42-92E9-AFD883F9779F}" srcId="{FDDCA8F2-AFB3-F940-8CB9-FE61868D3854}" destId="{D9932685-0E1F-EE4D-816C-64233BF99138}" srcOrd="0" destOrd="0" parTransId="{CC2EA3FD-4C99-5B4F-A25A-95251C1CFD4E}" sibTransId="{03347793-8582-EB44-B7F0-6DC48DE88E56}"/>
    <dgm:cxn modelId="{44949EAE-154F-DA40-9429-8EAB2767BF7D}" srcId="{B0DFE0A3-AE89-7245-9C4D-4073BE82FA38}" destId="{6E4DEFC2-55ED-EE45-A556-12680D65B5E3}" srcOrd="0" destOrd="0" parTransId="{EB8AD477-B7C4-B640-89AE-44B4ECBCE75B}" sibTransId="{90545B26-C0D5-C94D-9AD2-630037D9FA06}"/>
    <dgm:cxn modelId="{486C00C7-D532-F746-B8E3-8222B4F5C945}" type="presOf" srcId="{4D81B460-DF02-594C-B5C8-E6F49B456FCE}" destId="{79131496-F3D9-6947-B541-719BB48F85C0}" srcOrd="0" destOrd="0" presId="urn:microsoft.com/office/officeart/2005/8/layout/hierarchy4"/>
    <dgm:cxn modelId="{658492C9-435D-094F-9623-C57B1E2F8ABD}" type="presOf" srcId="{6E4DEFC2-55ED-EE45-A556-12680D65B5E3}" destId="{4E3B6D43-A725-004D-9D71-4C647C5AA0E7}" srcOrd="0" destOrd="0" presId="urn:microsoft.com/office/officeart/2005/8/layout/hierarchy4"/>
    <dgm:cxn modelId="{9D8006E0-0E8A-2A4B-AB3B-1C084BBDE67A}" type="presOf" srcId="{2DEEE797-1918-CA47-8F3C-D30B9F751562}" destId="{AF55AA16-9EE9-6140-8F1A-151261A645E3}" srcOrd="0" destOrd="0" presId="urn:microsoft.com/office/officeart/2005/8/layout/hierarchy4"/>
    <dgm:cxn modelId="{C809A8E8-1E94-A946-A642-00BAEA112F32}" srcId="{FDDCA8F2-AFB3-F940-8CB9-FE61868D3854}" destId="{2DEEE797-1918-CA47-8F3C-D30B9F751562}" srcOrd="1" destOrd="0" parTransId="{74BCDAA6-3053-8648-8105-A83E8F770F19}" sibTransId="{411FAC47-2EA6-E14F-906B-1564C0FA9FC3}"/>
    <dgm:cxn modelId="{9DD772EA-6DDD-F146-AD3B-B4452642B260}" type="presOf" srcId="{FDDCA8F2-AFB3-F940-8CB9-FE61868D3854}" destId="{EC09A370-2079-8A43-98EB-61BAB5FB76EE}" srcOrd="0" destOrd="0" presId="urn:microsoft.com/office/officeart/2005/8/layout/hierarchy4"/>
    <dgm:cxn modelId="{AD3C78D2-A3CE-F54D-B86A-C7581204DF35}" type="presParOf" srcId="{F4320F66-399D-E34C-9271-BA406B9FCFAF}" destId="{C96BD6BA-1367-0942-9BF4-08EFEEA5EF27}" srcOrd="0" destOrd="0" presId="urn:microsoft.com/office/officeart/2005/8/layout/hierarchy4"/>
    <dgm:cxn modelId="{3FA71495-B713-744C-BCA2-FAD881F2FB23}" type="presParOf" srcId="{C96BD6BA-1367-0942-9BF4-08EFEEA5EF27}" destId="{4E3B6D43-A725-004D-9D71-4C647C5AA0E7}" srcOrd="0" destOrd="0" presId="urn:microsoft.com/office/officeart/2005/8/layout/hierarchy4"/>
    <dgm:cxn modelId="{D73E31CD-F70F-4D45-B7D8-65A93F08635E}" type="presParOf" srcId="{C96BD6BA-1367-0942-9BF4-08EFEEA5EF27}" destId="{2B852D82-47D1-A944-97CB-E21A598C0423}" srcOrd="1" destOrd="0" presId="urn:microsoft.com/office/officeart/2005/8/layout/hierarchy4"/>
    <dgm:cxn modelId="{B861A1C4-6A47-EA49-B289-A5C2A38A3813}" type="presParOf" srcId="{C96BD6BA-1367-0942-9BF4-08EFEEA5EF27}" destId="{6261DDC5-8A39-D04A-8410-A4EBE9FDEF1F}" srcOrd="2" destOrd="0" presId="urn:microsoft.com/office/officeart/2005/8/layout/hierarchy4"/>
    <dgm:cxn modelId="{A3A8933E-9BA8-334A-9223-FD46FDEC12AA}" type="presParOf" srcId="{6261DDC5-8A39-D04A-8410-A4EBE9FDEF1F}" destId="{0D38734A-88AD-C54C-8CBC-AD1E5BFB34C9}" srcOrd="0" destOrd="0" presId="urn:microsoft.com/office/officeart/2005/8/layout/hierarchy4"/>
    <dgm:cxn modelId="{CE41F2C2-2CB8-F240-ACE7-56A8F7968AA3}" type="presParOf" srcId="{0D38734A-88AD-C54C-8CBC-AD1E5BFB34C9}" destId="{EC09A370-2079-8A43-98EB-61BAB5FB76EE}" srcOrd="0" destOrd="0" presId="urn:microsoft.com/office/officeart/2005/8/layout/hierarchy4"/>
    <dgm:cxn modelId="{4CE5B50E-CBE3-2646-BB7A-D3BE5D61CEDA}" type="presParOf" srcId="{0D38734A-88AD-C54C-8CBC-AD1E5BFB34C9}" destId="{6C02648A-94E6-8E4E-B12A-F562AA7F03C2}" srcOrd="1" destOrd="0" presId="urn:microsoft.com/office/officeart/2005/8/layout/hierarchy4"/>
    <dgm:cxn modelId="{7A9D9ADB-7812-D94D-9FC9-99690A599EAE}" type="presParOf" srcId="{0D38734A-88AD-C54C-8CBC-AD1E5BFB34C9}" destId="{4DB93C53-06E3-F645-8877-652EEED56B40}" srcOrd="2" destOrd="0" presId="urn:microsoft.com/office/officeart/2005/8/layout/hierarchy4"/>
    <dgm:cxn modelId="{01F62A96-FE17-9144-8A42-AD16C2159B98}" type="presParOf" srcId="{4DB93C53-06E3-F645-8877-652EEED56B40}" destId="{FF045B58-190B-CD4B-95FB-D5A68BC1B259}" srcOrd="0" destOrd="0" presId="urn:microsoft.com/office/officeart/2005/8/layout/hierarchy4"/>
    <dgm:cxn modelId="{6D0FE3A3-F4F0-EA47-BB1D-853408323FD0}" type="presParOf" srcId="{FF045B58-190B-CD4B-95FB-D5A68BC1B259}" destId="{1C120A65-8C16-4D4F-A0AF-2B40216F7BE0}" srcOrd="0" destOrd="0" presId="urn:microsoft.com/office/officeart/2005/8/layout/hierarchy4"/>
    <dgm:cxn modelId="{6D625F91-A831-EF4B-9605-E739CA7D5827}" type="presParOf" srcId="{FF045B58-190B-CD4B-95FB-D5A68BC1B259}" destId="{CE3E9DAC-FC78-7849-8A45-09B98467B7C2}" srcOrd="1" destOrd="0" presId="urn:microsoft.com/office/officeart/2005/8/layout/hierarchy4"/>
    <dgm:cxn modelId="{CDADEA13-3FDD-CE48-B8D6-F9D26D26CFCA}" type="presParOf" srcId="{4DB93C53-06E3-F645-8877-652EEED56B40}" destId="{0C296617-82A2-AA4A-8864-AC883066544D}" srcOrd="1" destOrd="0" presId="urn:microsoft.com/office/officeart/2005/8/layout/hierarchy4"/>
    <dgm:cxn modelId="{31698EBB-F6FA-7D4D-9A8B-688768DBBA55}" type="presParOf" srcId="{4DB93C53-06E3-F645-8877-652EEED56B40}" destId="{D9FC1B6A-387B-1342-AEA1-B47088D79CBC}" srcOrd="2" destOrd="0" presId="urn:microsoft.com/office/officeart/2005/8/layout/hierarchy4"/>
    <dgm:cxn modelId="{63366257-C8D2-E041-8C97-9EA05C581337}" type="presParOf" srcId="{D9FC1B6A-387B-1342-AEA1-B47088D79CBC}" destId="{AF55AA16-9EE9-6140-8F1A-151261A645E3}" srcOrd="0" destOrd="0" presId="urn:microsoft.com/office/officeart/2005/8/layout/hierarchy4"/>
    <dgm:cxn modelId="{2D831B89-4E04-3847-9704-D58F3BD4998A}" type="presParOf" srcId="{D9FC1B6A-387B-1342-AEA1-B47088D79CBC}" destId="{55D6F517-1EB3-8644-AE5F-DD73A1C4A36A}" srcOrd="1" destOrd="0" presId="urn:microsoft.com/office/officeart/2005/8/layout/hierarchy4"/>
    <dgm:cxn modelId="{981330D8-BD82-E14D-AC39-1016EA882DA6}" type="presParOf" srcId="{6261DDC5-8A39-D04A-8410-A4EBE9FDEF1F}" destId="{E1C54E38-43DD-4847-A184-C32EE5BFDBAA}" srcOrd="1" destOrd="0" presId="urn:microsoft.com/office/officeart/2005/8/layout/hierarchy4"/>
    <dgm:cxn modelId="{98AC0250-1582-EC47-8AC6-7C4F48951D07}" type="presParOf" srcId="{6261DDC5-8A39-D04A-8410-A4EBE9FDEF1F}" destId="{7CDCA2AD-CBF2-5647-92FA-F71251177574}" srcOrd="2" destOrd="0" presId="urn:microsoft.com/office/officeart/2005/8/layout/hierarchy4"/>
    <dgm:cxn modelId="{3B156030-BED7-5448-B952-ADA1CA8A7343}" type="presParOf" srcId="{7CDCA2AD-CBF2-5647-92FA-F71251177574}" destId="{79131496-F3D9-6947-B541-719BB48F85C0}" srcOrd="0" destOrd="0" presId="urn:microsoft.com/office/officeart/2005/8/layout/hierarchy4"/>
    <dgm:cxn modelId="{56123085-E41E-AF4D-821B-5324D725918D}" type="presParOf" srcId="{7CDCA2AD-CBF2-5647-92FA-F71251177574}" destId="{EDB638F1-3B15-D746-B762-27B10C244886}" srcOrd="1" destOrd="0" presId="urn:microsoft.com/office/officeart/2005/8/layout/hierarchy4"/>
    <dgm:cxn modelId="{36C9ADE3-0516-F547-9632-760C0BFCDBD8}" type="presParOf" srcId="{7CDCA2AD-CBF2-5647-92FA-F71251177574}" destId="{0A7261BF-C027-BC4F-AF8B-BA106958AF13}" srcOrd="2" destOrd="0" presId="urn:microsoft.com/office/officeart/2005/8/layout/hierarchy4"/>
    <dgm:cxn modelId="{70667526-26B4-4542-A9FC-F57CF43516DA}" type="presParOf" srcId="{0A7261BF-C027-BC4F-AF8B-BA106958AF13}" destId="{0CC71445-025A-784D-B695-29956F78D390}" srcOrd="0" destOrd="0" presId="urn:microsoft.com/office/officeart/2005/8/layout/hierarchy4"/>
    <dgm:cxn modelId="{94EB1353-E69A-BE4B-8DA9-DBE95EFC9B6E}" type="presParOf" srcId="{0CC71445-025A-784D-B695-29956F78D390}" destId="{5BCED74C-AB62-F445-BE84-5343016F6F57}" srcOrd="0" destOrd="0" presId="urn:microsoft.com/office/officeart/2005/8/layout/hierarchy4"/>
    <dgm:cxn modelId="{44AB6C92-1D63-2E4C-AFAC-4B73E5CB731E}" type="presParOf" srcId="{0CC71445-025A-784D-B695-29956F78D390}" destId="{5213E25C-0284-E943-B105-395EE7907A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65D4E9-AD6C-A141-B6A0-06B343F7824A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D629B4-6AA1-B643-A1D7-4BC45202DA5D}">
      <dgm:prSet phldrT="[Text]"/>
      <dgm:spPr/>
      <dgm:t>
        <a:bodyPr/>
        <a:lstStyle/>
        <a:p>
          <a:r>
            <a:rPr lang="en-US" dirty="0"/>
            <a:t>QA organizations and Foreign QA Agencies </a:t>
          </a:r>
        </a:p>
      </dgm:t>
    </dgm:pt>
    <dgm:pt modelId="{3C58D06F-3364-1E47-920A-3C0CF555D792}" type="parTrans" cxnId="{1F25A573-6B7B-B846-8478-835A68BA8B62}">
      <dgm:prSet/>
      <dgm:spPr/>
      <dgm:t>
        <a:bodyPr/>
        <a:lstStyle/>
        <a:p>
          <a:endParaRPr lang="en-US"/>
        </a:p>
      </dgm:t>
    </dgm:pt>
    <dgm:pt modelId="{977835DE-D101-8149-B60F-60F132AC0C73}" type="sibTrans" cxnId="{1F25A573-6B7B-B846-8478-835A68BA8B62}">
      <dgm:prSet/>
      <dgm:spPr/>
      <dgm:t>
        <a:bodyPr/>
        <a:lstStyle/>
        <a:p>
          <a:endParaRPr lang="en-US"/>
        </a:p>
      </dgm:t>
    </dgm:pt>
    <dgm:pt modelId="{B37068C1-272D-0448-A0B7-89ED71429E3B}">
      <dgm:prSet phldrT="[Text]" custT="1"/>
      <dgm:spPr/>
      <dgm:t>
        <a:bodyPr/>
        <a:lstStyle/>
        <a:p>
          <a:r>
            <a:rPr lang="en-US" sz="1600" b="1" dirty="0"/>
            <a:t>Bilateral Agreements:</a:t>
          </a:r>
          <a:br>
            <a:rPr lang="en-US" sz="1600" b="1" dirty="0"/>
          </a:br>
          <a:r>
            <a:rPr lang="en-US" sz="1600" b="1" dirty="0"/>
            <a:t>Poland, France, Georgia, Kazakhstan</a:t>
          </a:r>
        </a:p>
      </dgm:t>
    </dgm:pt>
    <dgm:pt modelId="{CAC9DE90-8DA8-6147-A4BD-DB7686E459C4}" type="parTrans" cxnId="{09C22F8E-FDC8-504E-9E13-97F97F3A7201}">
      <dgm:prSet/>
      <dgm:spPr/>
      <dgm:t>
        <a:bodyPr/>
        <a:lstStyle/>
        <a:p>
          <a:endParaRPr lang="en-US"/>
        </a:p>
      </dgm:t>
    </dgm:pt>
    <dgm:pt modelId="{F1907116-0D34-234B-AA70-893AAA18C843}" type="sibTrans" cxnId="{09C22F8E-FDC8-504E-9E13-97F97F3A7201}">
      <dgm:prSet/>
      <dgm:spPr/>
      <dgm:t>
        <a:bodyPr/>
        <a:lstStyle/>
        <a:p>
          <a:endParaRPr lang="en-US"/>
        </a:p>
      </dgm:t>
    </dgm:pt>
    <dgm:pt modelId="{968D031F-EC88-4E43-A9B0-B501F1027E87}">
      <dgm:prSet phldrT="[Text]"/>
      <dgm:spPr/>
      <dgm:t>
        <a:bodyPr/>
        <a:lstStyle/>
        <a:p>
          <a:r>
            <a:rPr lang="en-US" dirty="0"/>
            <a:t>International organizations and projects</a:t>
          </a:r>
        </a:p>
      </dgm:t>
    </dgm:pt>
    <dgm:pt modelId="{9FDF682A-AE90-1D47-84B2-7702F77B5D4A}" type="parTrans" cxnId="{41C1028C-9930-1B43-990A-258EAC95D2C8}">
      <dgm:prSet/>
      <dgm:spPr/>
      <dgm:t>
        <a:bodyPr/>
        <a:lstStyle/>
        <a:p>
          <a:endParaRPr lang="en-US"/>
        </a:p>
      </dgm:t>
    </dgm:pt>
    <dgm:pt modelId="{5FBC4D26-8991-514D-9FB5-3F26A732C07D}" type="sibTrans" cxnId="{41C1028C-9930-1B43-990A-258EAC95D2C8}">
      <dgm:prSet/>
      <dgm:spPr/>
      <dgm:t>
        <a:bodyPr/>
        <a:lstStyle/>
        <a:p>
          <a:endParaRPr lang="en-US"/>
        </a:p>
      </dgm:t>
    </dgm:pt>
    <dgm:pt modelId="{EA59F893-3C6A-E545-84E0-A11EC533A8DE}">
      <dgm:prSet phldrT="[Text]" custT="1"/>
      <dgm:spPr/>
      <dgm:t>
        <a:bodyPr/>
        <a:lstStyle/>
        <a:p>
          <a:r>
            <a:rPr lang="en-US" sz="1600" dirty="0"/>
            <a:t>Erasmus+ National Office</a:t>
          </a:r>
        </a:p>
      </dgm:t>
    </dgm:pt>
    <dgm:pt modelId="{A2AFCDC4-7A89-CE43-AD4A-DA15C83B6316}" type="parTrans" cxnId="{3EB8B6A0-6C2F-8143-ADAD-E8EECBE1B1BC}">
      <dgm:prSet/>
      <dgm:spPr/>
      <dgm:t>
        <a:bodyPr/>
        <a:lstStyle/>
        <a:p>
          <a:endParaRPr lang="en-US"/>
        </a:p>
      </dgm:t>
    </dgm:pt>
    <dgm:pt modelId="{1527F0E7-447B-084C-AE7D-6D2267CE1207}" type="sibTrans" cxnId="{3EB8B6A0-6C2F-8143-ADAD-E8EECBE1B1BC}">
      <dgm:prSet/>
      <dgm:spPr/>
      <dgm:t>
        <a:bodyPr/>
        <a:lstStyle/>
        <a:p>
          <a:endParaRPr lang="en-US"/>
        </a:p>
      </dgm:t>
    </dgm:pt>
    <dgm:pt modelId="{A7C91BDE-4B15-564B-B2D3-B740FD7A768A}">
      <dgm:prSet phldrT="[Text]"/>
      <dgm:spPr/>
      <dgm:t>
        <a:bodyPr/>
        <a:lstStyle/>
        <a:p>
          <a:r>
            <a:rPr lang="en-US" dirty="0"/>
            <a:t>Other Partners</a:t>
          </a:r>
        </a:p>
      </dgm:t>
    </dgm:pt>
    <dgm:pt modelId="{AAF00AF3-34BD-A446-A7E9-77F8E95C1A1C}" type="parTrans" cxnId="{D0AA88A7-CDF7-7D41-A912-48BD4FEE18F1}">
      <dgm:prSet/>
      <dgm:spPr/>
      <dgm:t>
        <a:bodyPr/>
        <a:lstStyle/>
        <a:p>
          <a:endParaRPr lang="en-US"/>
        </a:p>
      </dgm:t>
    </dgm:pt>
    <dgm:pt modelId="{0E453815-71F4-9441-9AA4-1C04541C6BB1}" type="sibTrans" cxnId="{D0AA88A7-CDF7-7D41-A912-48BD4FEE18F1}">
      <dgm:prSet/>
      <dgm:spPr/>
      <dgm:t>
        <a:bodyPr/>
        <a:lstStyle/>
        <a:p>
          <a:endParaRPr lang="en-US"/>
        </a:p>
      </dgm:t>
    </dgm:pt>
    <dgm:pt modelId="{A8F51A09-2F46-BC45-A957-6AB787159FF1}">
      <dgm:prSet phldrT="[Text]" custT="1"/>
      <dgm:spPr/>
      <dgm:t>
        <a:bodyPr/>
        <a:lstStyle/>
        <a:p>
          <a:r>
            <a:rPr lang="en-US" sz="1600" dirty="0"/>
            <a:t>Antiplagiarism companies</a:t>
          </a:r>
        </a:p>
      </dgm:t>
    </dgm:pt>
    <dgm:pt modelId="{7E182467-B3F9-2446-A1CB-543B7917E2E9}" type="parTrans" cxnId="{36DA81D3-953D-E14C-A488-6E3183DC15D5}">
      <dgm:prSet/>
      <dgm:spPr/>
      <dgm:t>
        <a:bodyPr/>
        <a:lstStyle/>
        <a:p>
          <a:endParaRPr lang="en-US"/>
        </a:p>
      </dgm:t>
    </dgm:pt>
    <dgm:pt modelId="{E74AA4D6-AD91-7340-B36C-C2E9FB573930}" type="sibTrans" cxnId="{36DA81D3-953D-E14C-A488-6E3183DC15D5}">
      <dgm:prSet/>
      <dgm:spPr/>
      <dgm:t>
        <a:bodyPr/>
        <a:lstStyle/>
        <a:p>
          <a:endParaRPr lang="en-US"/>
        </a:p>
      </dgm:t>
    </dgm:pt>
    <dgm:pt modelId="{CBA6D3F2-FAFE-E84D-9B16-39E63F06BABA}">
      <dgm:prSet phldrT="[Text]"/>
      <dgm:spPr/>
      <dgm:t>
        <a:bodyPr/>
        <a:lstStyle/>
        <a:p>
          <a:r>
            <a:rPr lang="en-US" dirty="0"/>
            <a:t>Stakeholders</a:t>
          </a:r>
        </a:p>
      </dgm:t>
    </dgm:pt>
    <dgm:pt modelId="{75B9D31A-6CBF-8B41-81C6-8F3C6A622CB1}" type="parTrans" cxnId="{98C805E5-96E3-6046-88C0-89F123D2F907}">
      <dgm:prSet/>
      <dgm:spPr/>
      <dgm:t>
        <a:bodyPr/>
        <a:lstStyle/>
        <a:p>
          <a:endParaRPr lang="en-US"/>
        </a:p>
      </dgm:t>
    </dgm:pt>
    <dgm:pt modelId="{7C079FCB-B81F-6542-B793-4569F82F3288}" type="sibTrans" cxnId="{98C805E5-96E3-6046-88C0-89F123D2F907}">
      <dgm:prSet/>
      <dgm:spPr/>
      <dgm:t>
        <a:bodyPr/>
        <a:lstStyle/>
        <a:p>
          <a:endParaRPr lang="en-US"/>
        </a:p>
      </dgm:t>
    </dgm:pt>
    <dgm:pt modelId="{3EEDD8D2-A081-7B42-90F8-51BBD317748C}">
      <dgm:prSet phldrT="[Text]" custT="1"/>
      <dgm:spPr/>
      <dgm:t>
        <a:bodyPr/>
        <a:lstStyle/>
        <a:p>
          <a:r>
            <a:rPr lang="en-US" sz="1600" dirty="0"/>
            <a:t>Employers Associations</a:t>
          </a:r>
        </a:p>
      </dgm:t>
    </dgm:pt>
    <dgm:pt modelId="{64287F97-E093-8742-81B0-918034D2BC2E}" type="parTrans" cxnId="{FFFAF975-471A-C346-A4B6-2A6C496C336A}">
      <dgm:prSet/>
      <dgm:spPr/>
      <dgm:t>
        <a:bodyPr/>
        <a:lstStyle/>
        <a:p>
          <a:endParaRPr lang="en-US"/>
        </a:p>
      </dgm:t>
    </dgm:pt>
    <dgm:pt modelId="{7E696BEB-90BA-AD4A-AC5E-D6B1CF6BF5B9}" type="sibTrans" cxnId="{FFFAF975-471A-C346-A4B6-2A6C496C336A}">
      <dgm:prSet/>
      <dgm:spPr/>
      <dgm:t>
        <a:bodyPr/>
        <a:lstStyle/>
        <a:p>
          <a:endParaRPr lang="en-US"/>
        </a:p>
      </dgm:t>
    </dgm:pt>
    <dgm:pt modelId="{62E2903E-BC23-154D-938F-E85AC97BA06C}">
      <dgm:prSet phldrT="[Text]" custT="1"/>
      <dgm:spPr/>
      <dgm:t>
        <a:bodyPr/>
        <a:lstStyle/>
        <a:p>
          <a:r>
            <a:rPr lang="en-US" sz="1600" dirty="0"/>
            <a:t>Germany</a:t>
          </a:r>
        </a:p>
      </dgm:t>
    </dgm:pt>
    <dgm:pt modelId="{60B36603-14C7-4149-96E0-0C494E372D72}" type="parTrans" cxnId="{7D6DC083-BB74-4A4A-B0CF-01B34DE6FF7E}">
      <dgm:prSet/>
      <dgm:spPr/>
      <dgm:t>
        <a:bodyPr/>
        <a:lstStyle/>
        <a:p>
          <a:endParaRPr lang="en-US"/>
        </a:p>
      </dgm:t>
    </dgm:pt>
    <dgm:pt modelId="{0938E028-946A-5341-9578-21FD4DCB7AAA}" type="sibTrans" cxnId="{7D6DC083-BB74-4A4A-B0CF-01B34DE6FF7E}">
      <dgm:prSet/>
      <dgm:spPr/>
      <dgm:t>
        <a:bodyPr/>
        <a:lstStyle/>
        <a:p>
          <a:endParaRPr lang="en-US"/>
        </a:p>
      </dgm:t>
    </dgm:pt>
    <dgm:pt modelId="{958235A1-1917-0D47-9C40-0A0259121F86}">
      <dgm:prSet phldrT="[Text]" custT="1"/>
      <dgm:spPr/>
      <dgm:t>
        <a:bodyPr/>
        <a:lstStyle/>
        <a:p>
          <a:r>
            <a:rPr lang="en-US" sz="1600" dirty="0"/>
            <a:t>The UK</a:t>
          </a:r>
        </a:p>
      </dgm:t>
    </dgm:pt>
    <dgm:pt modelId="{B9574B8F-9A13-7847-871D-7C19CBE8A41F}" type="parTrans" cxnId="{DF359DA9-3413-1645-9E1F-8B234D46E150}">
      <dgm:prSet/>
      <dgm:spPr/>
      <dgm:t>
        <a:bodyPr/>
        <a:lstStyle/>
        <a:p>
          <a:endParaRPr lang="en-US"/>
        </a:p>
      </dgm:t>
    </dgm:pt>
    <dgm:pt modelId="{A1410888-3876-1146-A148-0ED0D0D2D953}" type="sibTrans" cxnId="{DF359DA9-3413-1645-9E1F-8B234D46E150}">
      <dgm:prSet/>
      <dgm:spPr/>
      <dgm:t>
        <a:bodyPr/>
        <a:lstStyle/>
        <a:p>
          <a:endParaRPr lang="en-US"/>
        </a:p>
      </dgm:t>
    </dgm:pt>
    <dgm:pt modelId="{9843A6C8-0B66-8444-820F-0F107E0E2977}">
      <dgm:prSet phldrT="[Text]" custT="1"/>
      <dgm:spPr/>
      <dgm:t>
        <a:bodyPr/>
        <a:lstStyle/>
        <a:p>
          <a:r>
            <a:rPr lang="en-US" sz="1600" dirty="0"/>
            <a:t>Italy</a:t>
          </a:r>
        </a:p>
      </dgm:t>
    </dgm:pt>
    <dgm:pt modelId="{761079A5-BE11-D94D-ADF5-A1B26B9CDFD6}" type="parTrans" cxnId="{47ADC3E5-4174-7041-B621-690FD254599F}">
      <dgm:prSet/>
      <dgm:spPr/>
      <dgm:t>
        <a:bodyPr/>
        <a:lstStyle/>
        <a:p>
          <a:endParaRPr lang="en-US"/>
        </a:p>
      </dgm:t>
    </dgm:pt>
    <dgm:pt modelId="{0E40CC1F-516A-F44D-BF3D-C0FF5DAB7A8E}" type="sibTrans" cxnId="{47ADC3E5-4174-7041-B621-690FD254599F}">
      <dgm:prSet/>
      <dgm:spPr/>
      <dgm:t>
        <a:bodyPr/>
        <a:lstStyle/>
        <a:p>
          <a:endParaRPr lang="en-US"/>
        </a:p>
      </dgm:t>
    </dgm:pt>
    <dgm:pt modelId="{39952AAF-EF7F-0845-820E-E8B365B768B1}">
      <dgm:prSet phldrT="[Text]" custT="1"/>
      <dgm:spPr/>
      <dgm:t>
        <a:bodyPr/>
        <a:lstStyle/>
        <a:p>
          <a:r>
            <a:rPr lang="en-US" sz="1600" dirty="0"/>
            <a:t>Lithuania</a:t>
          </a:r>
        </a:p>
      </dgm:t>
    </dgm:pt>
    <dgm:pt modelId="{B36AC56A-6F3B-3E4F-9C55-ECC509300792}" type="parTrans" cxnId="{F849E7AB-EB0A-7441-A591-7DEA28BC3A0E}">
      <dgm:prSet/>
      <dgm:spPr/>
      <dgm:t>
        <a:bodyPr/>
        <a:lstStyle/>
        <a:p>
          <a:endParaRPr lang="en-US"/>
        </a:p>
      </dgm:t>
    </dgm:pt>
    <dgm:pt modelId="{FC7521F3-B47B-854F-9EC9-3BF68E0D6F0E}" type="sibTrans" cxnId="{F849E7AB-EB0A-7441-A591-7DEA28BC3A0E}">
      <dgm:prSet/>
      <dgm:spPr/>
      <dgm:t>
        <a:bodyPr/>
        <a:lstStyle/>
        <a:p>
          <a:endParaRPr lang="en-US"/>
        </a:p>
      </dgm:t>
    </dgm:pt>
    <dgm:pt modelId="{DB37AF8D-321A-A24D-BA8F-0D318CA2153D}">
      <dgm:prSet phldrT="[Text]" custT="1"/>
      <dgm:spPr/>
      <dgm:t>
        <a:bodyPr/>
        <a:lstStyle/>
        <a:p>
          <a:r>
            <a:rPr lang="en-US" sz="1600" dirty="0"/>
            <a:t>Estonia</a:t>
          </a:r>
        </a:p>
      </dgm:t>
    </dgm:pt>
    <dgm:pt modelId="{39E31BB7-5114-5148-93EB-292FC23B499D}" type="parTrans" cxnId="{5299B567-C777-3842-A0C1-4BFFD193F93C}">
      <dgm:prSet/>
      <dgm:spPr/>
      <dgm:t>
        <a:bodyPr/>
        <a:lstStyle/>
        <a:p>
          <a:endParaRPr lang="en-US"/>
        </a:p>
      </dgm:t>
    </dgm:pt>
    <dgm:pt modelId="{962D6C25-6252-BE4E-9500-61BE76D5D72B}" type="sibTrans" cxnId="{5299B567-C777-3842-A0C1-4BFFD193F93C}">
      <dgm:prSet/>
      <dgm:spPr/>
      <dgm:t>
        <a:bodyPr/>
        <a:lstStyle/>
        <a:p>
          <a:endParaRPr lang="en-US"/>
        </a:p>
      </dgm:t>
    </dgm:pt>
    <dgm:pt modelId="{9500E7E8-9E16-244D-B8A9-805218E74F7B}">
      <dgm:prSet phldrT="[Text]" custT="1"/>
      <dgm:spPr/>
      <dgm:t>
        <a:bodyPr/>
        <a:lstStyle/>
        <a:p>
          <a:r>
            <a:rPr lang="en-US" sz="1600" dirty="0"/>
            <a:t>British Council</a:t>
          </a:r>
        </a:p>
      </dgm:t>
    </dgm:pt>
    <dgm:pt modelId="{BFD4DB5D-3F3C-A844-9995-678A672F615B}" type="parTrans" cxnId="{5C1D2399-D9F5-DD46-9C7E-59A3AC422B47}">
      <dgm:prSet/>
      <dgm:spPr/>
      <dgm:t>
        <a:bodyPr/>
        <a:lstStyle/>
        <a:p>
          <a:endParaRPr lang="en-US"/>
        </a:p>
      </dgm:t>
    </dgm:pt>
    <dgm:pt modelId="{A9AE7E76-9349-2846-9FC1-637560B02E12}" type="sibTrans" cxnId="{5C1D2399-D9F5-DD46-9C7E-59A3AC422B47}">
      <dgm:prSet/>
      <dgm:spPr/>
      <dgm:t>
        <a:bodyPr/>
        <a:lstStyle/>
        <a:p>
          <a:endParaRPr lang="en-US"/>
        </a:p>
      </dgm:t>
    </dgm:pt>
    <dgm:pt modelId="{CDBC9A96-6A2F-AF41-95DC-E8E349AA968D}">
      <dgm:prSet phldrT="[Text]" custT="1"/>
      <dgm:spPr/>
      <dgm:t>
        <a:bodyPr/>
        <a:lstStyle/>
        <a:p>
          <a:r>
            <a:rPr lang="en-US" sz="1600" dirty="0"/>
            <a:t>USAID</a:t>
          </a:r>
        </a:p>
      </dgm:t>
    </dgm:pt>
    <dgm:pt modelId="{5E1F2C8F-6F96-1543-9BF3-3FEE11536EFA}" type="parTrans" cxnId="{0A6288DA-2608-4E42-8EFC-E663AAF8FAB8}">
      <dgm:prSet/>
      <dgm:spPr/>
      <dgm:t>
        <a:bodyPr/>
        <a:lstStyle/>
        <a:p>
          <a:endParaRPr lang="en-US"/>
        </a:p>
      </dgm:t>
    </dgm:pt>
    <dgm:pt modelId="{7E983068-B43D-F542-B1AA-A42D60FB5E62}" type="sibTrans" cxnId="{0A6288DA-2608-4E42-8EFC-E663AAF8FAB8}">
      <dgm:prSet/>
      <dgm:spPr/>
      <dgm:t>
        <a:bodyPr/>
        <a:lstStyle/>
        <a:p>
          <a:endParaRPr lang="en-US"/>
        </a:p>
      </dgm:t>
    </dgm:pt>
    <dgm:pt modelId="{46609721-E05B-A244-8EE9-E0AF330CF735}">
      <dgm:prSet phldrT="[Text]"/>
      <dgm:spPr/>
      <dgm:t>
        <a:bodyPr/>
        <a:lstStyle/>
        <a:p>
          <a:endParaRPr lang="en-US" sz="1200" dirty="0"/>
        </a:p>
      </dgm:t>
    </dgm:pt>
    <dgm:pt modelId="{3438CC9E-5D62-574A-BA88-FDB48DE43C6D}" type="parTrans" cxnId="{10E9FB17-C2A4-DF4B-A834-3F14B60D2A68}">
      <dgm:prSet/>
      <dgm:spPr/>
      <dgm:t>
        <a:bodyPr/>
        <a:lstStyle/>
        <a:p>
          <a:endParaRPr lang="en-US"/>
        </a:p>
      </dgm:t>
    </dgm:pt>
    <dgm:pt modelId="{4CE16C7F-1C02-884F-A286-4F5E84A8D2EF}" type="sibTrans" cxnId="{10E9FB17-C2A4-DF4B-A834-3F14B60D2A68}">
      <dgm:prSet/>
      <dgm:spPr/>
      <dgm:t>
        <a:bodyPr/>
        <a:lstStyle/>
        <a:p>
          <a:endParaRPr lang="en-US"/>
        </a:p>
      </dgm:t>
    </dgm:pt>
    <dgm:pt modelId="{0F43C462-D17F-044E-892E-7F7F56517E07}">
      <dgm:prSet phldrT="[Text]" custT="1"/>
      <dgm:spPr/>
      <dgm:t>
        <a:bodyPr/>
        <a:lstStyle/>
        <a:p>
          <a:r>
            <a:rPr lang="en-US" sz="1600" dirty="0"/>
            <a:t>Student Organizations</a:t>
          </a:r>
        </a:p>
      </dgm:t>
    </dgm:pt>
    <dgm:pt modelId="{625F7D65-060A-9449-A2FE-DC5D99232609}" type="parTrans" cxnId="{444FDE00-C0B9-594E-85A9-33DCA8A5BA8C}">
      <dgm:prSet/>
      <dgm:spPr/>
      <dgm:t>
        <a:bodyPr/>
        <a:lstStyle/>
        <a:p>
          <a:endParaRPr lang="en-US"/>
        </a:p>
      </dgm:t>
    </dgm:pt>
    <dgm:pt modelId="{B3F3DD80-2A7E-2346-91B7-1335D265974A}" type="sibTrans" cxnId="{444FDE00-C0B9-594E-85A9-33DCA8A5BA8C}">
      <dgm:prSet/>
      <dgm:spPr/>
      <dgm:t>
        <a:bodyPr/>
        <a:lstStyle/>
        <a:p>
          <a:endParaRPr lang="en-US"/>
        </a:p>
      </dgm:t>
    </dgm:pt>
    <dgm:pt modelId="{6E2237BA-8307-ED4E-BB5A-FDEBA4C3C008}">
      <dgm:prSet phldrT="[Text]"/>
      <dgm:spPr/>
      <dgm:t>
        <a:bodyPr/>
        <a:lstStyle/>
        <a:p>
          <a:endParaRPr lang="en-US" sz="1200" dirty="0"/>
        </a:p>
      </dgm:t>
    </dgm:pt>
    <dgm:pt modelId="{1C84522F-C2AE-C742-A869-8A6BEE80B51E}" type="parTrans" cxnId="{FFB21818-5CC0-8740-9C5B-D50F0D326FD1}">
      <dgm:prSet/>
      <dgm:spPr/>
      <dgm:t>
        <a:bodyPr/>
        <a:lstStyle/>
        <a:p>
          <a:endParaRPr lang="en-US"/>
        </a:p>
      </dgm:t>
    </dgm:pt>
    <dgm:pt modelId="{5E59C83A-9FD0-3C4E-91AF-C52F92E258D9}" type="sibTrans" cxnId="{FFB21818-5CC0-8740-9C5B-D50F0D326FD1}">
      <dgm:prSet/>
      <dgm:spPr/>
      <dgm:t>
        <a:bodyPr/>
        <a:lstStyle/>
        <a:p>
          <a:endParaRPr lang="en-US"/>
        </a:p>
      </dgm:t>
    </dgm:pt>
    <dgm:pt modelId="{0AADC7DD-900F-FC46-B4D5-CD5B27A4C16A}">
      <dgm:prSet phldrT="[Text]"/>
      <dgm:spPr/>
      <dgm:t>
        <a:bodyPr/>
        <a:lstStyle/>
        <a:p>
          <a:endParaRPr lang="en-US" sz="1700" dirty="0"/>
        </a:p>
      </dgm:t>
    </dgm:pt>
    <dgm:pt modelId="{BFE82526-F93D-0B4C-9199-A59629C24A68}" type="parTrans" cxnId="{3ECA5D80-DD8E-CC43-BA24-BC81D5E19D82}">
      <dgm:prSet/>
      <dgm:spPr/>
      <dgm:t>
        <a:bodyPr/>
        <a:lstStyle/>
        <a:p>
          <a:endParaRPr lang="en-US"/>
        </a:p>
      </dgm:t>
    </dgm:pt>
    <dgm:pt modelId="{7FD85906-A112-4748-93B5-ED4AF8FC10F5}" type="sibTrans" cxnId="{3ECA5D80-DD8E-CC43-BA24-BC81D5E19D82}">
      <dgm:prSet/>
      <dgm:spPr/>
      <dgm:t>
        <a:bodyPr/>
        <a:lstStyle/>
        <a:p>
          <a:endParaRPr lang="en-US"/>
        </a:p>
      </dgm:t>
    </dgm:pt>
    <dgm:pt modelId="{2A86EDFF-F856-5842-A1DB-C3873A8023AA}">
      <dgm:prSet phldrT="[Text]" custT="1"/>
      <dgm:spPr/>
      <dgm:t>
        <a:bodyPr/>
        <a:lstStyle/>
        <a:p>
          <a:r>
            <a:rPr lang="en-US" sz="1600" dirty="0"/>
            <a:t>HEIs </a:t>
          </a:r>
          <a:r>
            <a:rPr lang="mr-IN" sz="1600" dirty="0"/>
            <a:t>……</a:t>
          </a:r>
          <a:endParaRPr lang="en-US" sz="1600" dirty="0"/>
        </a:p>
      </dgm:t>
    </dgm:pt>
    <dgm:pt modelId="{7C0D15FE-76E3-4947-BC7C-338570E5DCC3}" type="parTrans" cxnId="{0ED1277B-F8DE-864E-93AE-2B084F4ADAB2}">
      <dgm:prSet/>
      <dgm:spPr/>
      <dgm:t>
        <a:bodyPr/>
        <a:lstStyle/>
        <a:p>
          <a:endParaRPr lang="en-US"/>
        </a:p>
      </dgm:t>
    </dgm:pt>
    <dgm:pt modelId="{EF8FDF3C-1237-6741-90AD-07317CD3BA33}" type="sibTrans" cxnId="{0ED1277B-F8DE-864E-93AE-2B084F4ADAB2}">
      <dgm:prSet/>
      <dgm:spPr/>
      <dgm:t>
        <a:bodyPr/>
        <a:lstStyle/>
        <a:p>
          <a:endParaRPr lang="en-US"/>
        </a:p>
      </dgm:t>
    </dgm:pt>
    <dgm:pt modelId="{6E835C8C-AA9D-DE4C-84F6-B0996CCB8C6C}">
      <dgm:prSet phldrT="[Text]" custT="1"/>
      <dgm:spPr/>
      <dgm:t>
        <a:bodyPr/>
        <a:lstStyle/>
        <a:p>
          <a:r>
            <a:rPr lang="mr-IN" sz="1600" dirty="0"/>
            <a:t>……</a:t>
          </a:r>
          <a:endParaRPr lang="en-US" sz="1600" dirty="0"/>
        </a:p>
      </dgm:t>
    </dgm:pt>
    <dgm:pt modelId="{CD63861F-B61D-D847-ABC1-9FAA9D23275F}" type="parTrans" cxnId="{EEDDE1AD-F6B9-6449-B2DC-103C901FCD17}">
      <dgm:prSet/>
      <dgm:spPr/>
      <dgm:t>
        <a:bodyPr/>
        <a:lstStyle/>
        <a:p>
          <a:endParaRPr lang="en-US"/>
        </a:p>
      </dgm:t>
    </dgm:pt>
    <dgm:pt modelId="{703883DB-0E5F-0543-B49C-CB90CD32A2C1}" type="sibTrans" cxnId="{EEDDE1AD-F6B9-6449-B2DC-103C901FCD17}">
      <dgm:prSet/>
      <dgm:spPr/>
      <dgm:t>
        <a:bodyPr/>
        <a:lstStyle/>
        <a:p>
          <a:endParaRPr lang="en-US"/>
        </a:p>
      </dgm:t>
    </dgm:pt>
    <dgm:pt modelId="{496234AF-3475-D84B-BDD4-DAEA144EAD82}">
      <dgm:prSet phldrT="[Text]" custT="1"/>
      <dgm:spPr/>
      <dgm:t>
        <a:bodyPr/>
        <a:lstStyle/>
        <a:p>
          <a:r>
            <a:rPr lang="en-US" sz="1600" b="1" dirty="0"/>
            <a:t>ENQA Affiliate</a:t>
          </a:r>
        </a:p>
      </dgm:t>
    </dgm:pt>
    <dgm:pt modelId="{C0BE64B7-B41A-5F4B-83EB-661CB525373D}" type="parTrans" cxnId="{19E0C55D-EF49-914C-88E6-B62AD6EB4CD3}">
      <dgm:prSet/>
      <dgm:spPr/>
      <dgm:t>
        <a:bodyPr/>
        <a:lstStyle/>
        <a:p>
          <a:endParaRPr lang="en-US"/>
        </a:p>
      </dgm:t>
    </dgm:pt>
    <dgm:pt modelId="{E6A64F1E-2938-F64F-A4F5-29B9E36125C4}" type="sibTrans" cxnId="{19E0C55D-EF49-914C-88E6-B62AD6EB4CD3}">
      <dgm:prSet/>
      <dgm:spPr/>
      <dgm:t>
        <a:bodyPr/>
        <a:lstStyle/>
        <a:p>
          <a:endParaRPr lang="en-US"/>
        </a:p>
      </dgm:t>
    </dgm:pt>
    <dgm:pt modelId="{37004B0F-AECB-DD4B-9B4A-C201B1900428}">
      <dgm:prSet phldrT="[Text]" custT="1"/>
      <dgm:spPr/>
      <dgm:t>
        <a:bodyPr/>
        <a:lstStyle/>
        <a:p>
          <a:r>
            <a:rPr lang="en-US" sz="1600" b="1" dirty="0"/>
            <a:t>Full membership in INQAAHE, CEENQA, ICAI</a:t>
          </a:r>
        </a:p>
      </dgm:t>
    </dgm:pt>
    <dgm:pt modelId="{0F074D20-5818-E24D-A88E-5B275567D8C6}" type="parTrans" cxnId="{428C6A66-932E-F349-9C96-8E84FF89C96A}">
      <dgm:prSet/>
      <dgm:spPr/>
      <dgm:t>
        <a:bodyPr/>
        <a:lstStyle/>
        <a:p>
          <a:endParaRPr lang="en-US"/>
        </a:p>
      </dgm:t>
    </dgm:pt>
    <dgm:pt modelId="{6107ED20-DDEF-1C4C-A757-2A640BF7FD48}" type="sibTrans" cxnId="{428C6A66-932E-F349-9C96-8E84FF89C96A}">
      <dgm:prSet/>
      <dgm:spPr/>
      <dgm:t>
        <a:bodyPr/>
        <a:lstStyle/>
        <a:p>
          <a:endParaRPr lang="en-US"/>
        </a:p>
      </dgm:t>
    </dgm:pt>
    <dgm:pt modelId="{D34EC0AD-647D-FE45-B13E-4458ACBFD6D6}">
      <dgm:prSet phldrT="[Text]" custT="1"/>
      <dgm:spPr/>
      <dgm:t>
        <a:bodyPr/>
        <a:lstStyle/>
        <a:p>
          <a:r>
            <a:rPr lang="en-US" sz="1600" dirty="0"/>
            <a:t>American Councils</a:t>
          </a:r>
        </a:p>
      </dgm:t>
    </dgm:pt>
    <dgm:pt modelId="{7351B06B-8D4A-6742-830B-687D3E5D11A3}" type="parTrans" cxnId="{9FABC760-1AD4-DD48-9A3E-5E0684A0C984}">
      <dgm:prSet/>
      <dgm:spPr/>
      <dgm:t>
        <a:bodyPr/>
        <a:lstStyle/>
        <a:p>
          <a:endParaRPr lang="en-US"/>
        </a:p>
      </dgm:t>
    </dgm:pt>
    <dgm:pt modelId="{B1C5F871-A3AC-7344-A957-B8B5632EF1EB}" type="sibTrans" cxnId="{9FABC760-1AD4-DD48-9A3E-5E0684A0C984}">
      <dgm:prSet/>
      <dgm:spPr/>
      <dgm:t>
        <a:bodyPr/>
        <a:lstStyle/>
        <a:p>
          <a:endParaRPr lang="en-US"/>
        </a:p>
      </dgm:t>
    </dgm:pt>
    <dgm:pt modelId="{4282DACE-DDFA-3D48-B908-A3462A6489A0}">
      <dgm:prSet phldrT="[Text]" custT="1"/>
      <dgm:spPr/>
      <dgm:t>
        <a:bodyPr/>
        <a:lstStyle/>
        <a:p>
          <a:r>
            <a:rPr lang="en-GB" sz="1600" dirty="0"/>
            <a:t>IRF</a:t>
          </a:r>
          <a:r>
            <a:rPr lang="mr-IN" sz="1600" dirty="0"/>
            <a:t>…</a:t>
          </a:r>
          <a:r>
            <a:rPr lang="en-GB" sz="1600" dirty="0"/>
            <a:t>.</a:t>
          </a:r>
          <a:endParaRPr lang="en-US" sz="1600" dirty="0"/>
        </a:p>
      </dgm:t>
    </dgm:pt>
    <dgm:pt modelId="{DACA6568-B104-EE4C-B71A-88CE6B3D489F}" type="parTrans" cxnId="{1D065F3A-D00E-EE47-B79B-26FD5842FA95}">
      <dgm:prSet/>
      <dgm:spPr/>
      <dgm:t>
        <a:bodyPr/>
        <a:lstStyle/>
        <a:p>
          <a:endParaRPr lang="en-US"/>
        </a:p>
      </dgm:t>
    </dgm:pt>
    <dgm:pt modelId="{E4B1DF1F-1BB7-A344-8DCC-279E003170BA}" type="sibTrans" cxnId="{1D065F3A-D00E-EE47-B79B-26FD5842FA95}">
      <dgm:prSet/>
      <dgm:spPr/>
      <dgm:t>
        <a:bodyPr/>
        <a:lstStyle/>
        <a:p>
          <a:endParaRPr lang="en-US"/>
        </a:p>
      </dgm:t>
    </dgm:pt>
    <dgm:pt modelId="{F81EFA2F-2D5F-0945-B5A5-9C0A8A8969C0}">
      <dgm:prSet phldrT="[Text]" custT="1"/>
      <dgm:spPr/>
      <dgm:t>
        <a:bodyPr/>
        <a:lstStyle/>
        <a:p>
          <a:r>
            <a:rPr lang="en-US" sz="1600" dirty="0"/>
            <a:t>OSCE</a:t>
          </a:r>
        </a:p>
      </dgm:t>
    </dgm:pt>
    <dgm:pt modelId="{51B48F6B-20B9-C34E-832B-D09BF5ABBE39}" type="parTrans" cxnId="{0382C383-6C18-3046-B26F-752A6B133DD5}">
      <dgm:prSet/>
      <dgm:spPr/>
      <dgm:t>
        <a:bodyPr/>
        <a:lstStyle/>
        <a:p>
          <a:endParaRPr lang="ru-RU"/>
        </a:p>
      </dgm:t>
    </dgm:pt>
    <dgm:pt modelId="{E3162407-2FD5-0946-A54D-49137BDB7564}" type="sibTrans" cxnId="{0382C383-6C18-3046-B26F-752A6B133DD5}">
      <dgm:prSet/>
      <dgm:spPr/>
      <dgm:t>
        <a:bodyPr/>
        <a:lstStyle/>
        <a:p>
          <a:endParaRPr lang="ru-RU"/>
        </a:p>
      </dgm:t>
    </dgm:pt>
    <dgm:pt modelId="{C44015FA-7F4D-F241-9984-98D6022E532A}">
      <dgm:prSet phldrT="[Text]" custT="1"/>
      <dgm:spPr/>
      <dgm:t>
        <a:bodyPr/>
        <a:lstStyle/>
        <a:p>
          <a:r>
            <a:rPr lang="en-US" sz="1600" dirty="0"/>
            <a:t>IFERP</a:t>
          </a:r>
        </a:p>
      </dgm:t>
    </dgm:pt>
    <dgm:pt modelId="{BDD2B968-1BFE-6A45-9066-66B437FF3376}" type="parTrans" cxnId="{69E2F925-E130-E54B-B89F-33B4770C2EF5}">
      <dgm:prSet/>
      <dgm:spPr/>
      <dgm:t>
        <a:bodyPr/>
        <a:lstStyle/>
        <a:p>
          <a:endParaRPr lang="ru-RU"/>
        </a:p>
      </dgm:t>
    </dgm:pt>
    <dgm:pt modelId="{27035DFC-DDFF-CC40-9FC6-209D52EB66B1}" type="sibTrans" cxnId="{69E2F925-E130-E54B-B89F-33B4770C2EF5}">
      <dgm:prSet/>
      <dgm:spPr/>
      <dgm:t>
        <a:bodyPr/>
        <a:lstStyle/>
        <a:p>
          <a:endParaRPr lang="ru-RU"/>
        </a:p>
      </dgm:t>
    </dgm:pt>
    <dgm:pt modelId="{D2B91F31-15A4-DB4F-BD2A-F5C9DCF4BE51}">
      <dgm:prSet phldrT="[Text]" custT="1"/>
      <dgm:spPr/>
      <dgm:t>
        <a:bodyPr/>
        <a:lstStyle/>
        <a:p>
          <a:r>
            <a:rPr lang="en-US" sz="1600" dirty="0"/>
            <a:t>Latvia</a:t>
          </a:r>
        </a:p>
      </dgm:t>
    </dgm:pt>
    <dgm:pt modelId="{494B6F25-F609-C246-87E2-7B8E6FD1C557}" type="parTrans" cxnId="{577FEFD2-DEB1-204E-9231-8F06FA2D551E}">
      <dgm:prSet/>
      <dgm:spPr/>
      <dgm:t>
        <a:bodyPr/>
        <a:lstStyle/>
        <a:p>
          <a:endParaRPr lang="ru-RU"/>
        </a:p>
      </dgm:t>
    </dgm:pt>
    <dgm:pt modelId="{9EA67B70-89E0-C74C-868D-B4F3A9402C60}" type="sibTrans" cxnId="{577FEFD2-DEB1-204E-9231-8F06FA2D551E}">
      <dgm:prSet/>
      <dgm:spPr/>
      <dgm:t>
        <a:bodyPr/>
        <a:lstStyle/>
        <a:p>
          <a:endParaRPr lang="ru-RU"/>
        </a:p>
      </dgm:t>
    </dgm:pt>
    <dgm:pt modelId="{D4F3A4E5-D3BA-4142-9038-81FE6D9A3205}">
      <dgm:prSet phldrT="[Text]" custT="1"/>
      <dgm:spPr/>
      <dgm:t>
        <a:bodyPr/>
        <a:lstStyle/>
        <a:p>
          <a:r>
            <a:rPr lang="en-US" sz="1600" dirty="0"/>
            <a:t>Belgium ...</a:t>
          </a:r>
        </a:p>
      </dgm:t>
    </dgm:pt>
    <dgm:pt modelId="{8306AEB4-8CFA-854E-9C74-074708086C7C}" type="parTrans" cxnId="{C4559844-62D6-CA44-902B-35B3D47A360F}">
      <dgm:prSet/>
      <dgm:spPr/>
      <dgm:t>
        <a:bodyPr/>
        <a:lstStyle/>
        <a:p>
          <a:endParaRPr lang="ru-RU"/>
        </a:p>
      </dgm:t>
    </dgm:pt>
    <dgm:pt modelId="{7E27FA2E-C575-B948-BAC9-368550E7EB9B}" type="sibTrans" cxnId="{C4559844-62D6-CA44-902B-35B3D47A360F}">
      <dgm:prSet/>
      <dgm:spPr/>
      <dgm:t>
        <a:bodyPr/>
        <a:lstStyle/>
        <a:p>
          <a:endParaRPr lang="ru-RU"/>
        </a:p>
      </dgm:t>
    </dgm:pt>
    <dgm:pt modelId="{937659A5-7C1D-B345-8561-A3FC07160F59}" type="pres">
      <dgm:prSet presAssocID="{4765D4E9-AD6C-A141-B6A0-06B343F7824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601F2DA-3A96-B942-BE9C-AC35E497CEA6}" type="pres">
      <dgm:prSet presAssocID="{4765D4E9-AD6C-A141-B6A0-06B343F7824A}" presName="children" presStyleCnt="0"/>
      <dgm:spPr/>
    </dgm:pt>
    <dgm:pt modelId="{3B9F2C8E-A927-E54F-A6EB-A77BEACA96CE}" type="pres">
      <dgm:prSet presAssocID="{4765D4E9-AD6C-A141-B6A0-06B343F7824A}" presName="child1group" presStyleCnt="0"/>
      <dgm:spPr/>
    </dgm:pt>
    <dgm:pt modelId="{744DF65B-6F7F-9743-8D8C-B017A515ED43}" type="pres">
      <dgm:prSet presAssocID="{4765D4E9-AD6C-A141-B6A0-06B343F7824A}" presName="child1" presStyleLbl="bgAcc1" presStyleIdx="0" presStyleCnt="4" custScaleX="145709" custScaleY="167702" custLinFactNeighborY="8596"/>
      <dgm:spPr/>
    </dgm:pt>
    <dgm:pt modelId="{78A532DB-612A-9A44-BA92-CB7F0F3C4948}" type="pres">
      <dgm:prSet presAssocID="{4765D4E9-AD6C-A141-B6A0-06B343F7824A}" presName="child1Text" presStyleLbl="bgAcc1" presStyleIdx="0" presStyleCnt="4">
        <dgm:presLayoutVars>
          <dgm:bulletEnabled val="1"/>
        </dgm:presLayoutVars>
      </dgm:prSet>
      <dgm:spPr/>
    </dgm:pt>
    <dgm:pt modelId="{6C318050-6585-5048-A877-6218E31E5816}" type="pres">
      <dgm:prSet presAssocID="{4765D4E9-AD6C-A141-B6A0-06B343F7824A}" presName="child2group" presStyleCnt="0"/>
      <dgm:spPr/>
    </dgm:pt>
    <dgm:pt modelId="{EEDB15C2-2B4A-4C4D-9529-6E87933DB940}" type="pres">
      <dgm:prSet presAssocID="{4765D4E9-AD6C-A141-B6A0-06B343F7824A}" presName="child2" presStyleLbl="bgAcc1" presStyleIdx="1" presStyleCnt="4" custScaleY="153124" custLinFactNeighborX="18276" custLinFactNeighborY="7034"/>
      <dgm:spPr/>
    </dgm:pt>
    <dgm:pt modelId="{B958B91C-1203-4A48-89BE-23B07D97307B}" type="pres">
      <dgm:prSet presAssocID="{4765D4E9-AD6C-A141-B6A0-06B343F7824A}" presName="child2Text" presStyleLbl="bgAcc1" presStyleIdx="1" presStyleCnt="4">
        <dgm:presLayoutVars>
          <dgm:bulletEnabled val="1"/>
        </dgm:presLayoutVars>
      </dgm:prSet>
      <dgm:spPr/>
    </dgm:pt>
    <dgm:pt modelId="{43ABC2B5-DCCC-6B40-835F-362874D48B1C}" type="pres">
      <dgm:prSet presAssocID="{4765D4E9-AD6C-A141-B6A0-06B343F7824A}" presName="child3group" presStyleCnt="0"/>
      <dgm:spPr/>
    </dgm:pt>
    <dgm:pt modelId="{764EA47B-95BC-8348-A61E-73431D08C137}" type="pres">
      <dgm:prSet presAssocID="{4765D4E9-AD6C-A141-B6A0-06B343F7824A}" presName="child3" presStyleLbl="bgAcc1" presStyleIdx="2" presStyleCnt="4" custScaleY="113442" custLinFactNeighborX="19758" custLinFactNeighborY="-13080"/>
      <dgm:spPr/>
    </dgm:pt>
    <dgm:pt modelId="{98841BE2-362B-9041-9AA1-85944EFAF439}" type="pres">
      <dgm:prSet presAssocID="{4765D4E9-AD6C-A141-B6A0-06B343F7824A}" presName="child3Text" presStyleLbl="bgAcc1" presStyleIdx="2" presStyleCnt="4">
        <dgm:presLayoutVars>
          <dgm:bulletEnabled val="1"/>
        </dgm:presLayoutVars>
      </dgm:prSet>
      <dgm:spPr/>
    </dgm:pt>
    <dgm:pt modelId="{5C02D8BE-63A9-EC4B-B69E-ACAB56650E88}" type="pres">
      <dgm:prSet presAssocID="{4765D4E9-AD6C-A141-B6A0-06B343F7824A}" presName="child4group" presStyleCnt="0"/>
      <dgm:spPr/>
    </dgm:pt>
    <dgm:pt modelId="{B913ABDC-3A07-D543-9363-1A8A29112049}" type="pres">
      <dgm:prSet presAssocID="{4765D4E9-AD6C-A141-B6A0-06B343F7824A}" presName="child4" presStyleLbl="bgAcc1" presStyleIdx="3" presStyleCnt="4" custScaleY="120425" custLinFactNeighborX="-17320" custLinFactNeighborY="-14772"/>
      <dgm:spPr/>
    </dgm:pt>
    <dgm:pt modelId="{C2E11FE8-09EB-674D-9A44-DB451141C125}" type="pres">
      <dgm:prSet presAssocID="{4765D4E9-AD6C-A141-B6A0-06B343F7824A}" presName="child4Text" presStyleLbl="bgAcc1" presStyleIdx="3" presStyleCnt="4">
        <dgm:presLayoutVars>
          <dgm:bulletEnabled val="1"/>
        </dgm:presLayoutVars>
      </dgm:prSet>
      <dgm:spPr/>
    </dgm:pt>
    <dgm:pt modelId="{5558BE01-58CC-204E-8EA4-96EDDD851597}" type="pres">
      <dgm:prSet presAssocID="{4765D4E9-AD6C-A141-B6A0-06B343F7824A}" presName="childPlaceholder" presStyleCnt="0"/>
      <dgm:spPr/>
    </dgm:pt>
    <dgm:pt modelId="{7D43F600-5284-FD4A-AF14-F45E26F6A4D5}" type="pres">
      <dgm:prSet presAssocID="{4765D4E9-AD6C-A141-B6A0-06B343F7824A}" presName="circle" presStyleCnt="0"/>
      <dgm:spPr/>
    </dgm:pt>
    <dgm:pt modelId="{6FE03346-8D73-F14C-B577-C781529AEC7B}" type="pres">
      <dgm:prSet presAssocID="{4765D4E9-AD6C-A141-B6A0-06B343F7824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78209E4-E4F0-D644-AB97-228E3C1A89DE}" type="pres">
      <dgm:prSet presAssocID="{4765D4E9-AD6C-A141-B6A0-06B343F7824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AF8ADDC-4154-1647-8026-85361D8D2D0D}" type="pres">
      <dgm:prSet presAssocID="{4765D4E9-AD6C-A141-B6A0-06B343F7824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C60A35B-255B-AF4E-8CFE-5604490D760F}" type="pres">
      <dgm:prSet presAssocID="{4765D4E9-AD6C-A141-B6A0-06B343F7824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3417455-049C-E442-A746-D134AF424603}" type="pres">
      <dgm:prSet presAssocID="{4765D4E9-AD6C-A141-B6A0-06B343F7824A}" presName="quadrantPlaceholder" presStyleCnt="0"/>
      <dgm:spPr/>
    </dgm:pt>
    <dgm:pt modelId="{BD8C983F-E5EB-4F4E-80CE-2FC2AC84CB03}" type="pres">
      <dgm:prSet presAssocID="{4765D4E9-AD6C-A141-B6A0-06B343F7824A}" presName="center1" presStyleLbl="fgShp" presStyleIdx="0" presStyleCnt="2"/>
      <dgm:spPr/>
    </dgm:pt>
    <dgm:pt modelId="{AE8FBB77-1A38-5B4D-B91E-2ADA14F13BE4}" type="pres">
      <dgm:prSet presAssocID="{4765D4E9-AD6C-A141-B6A0-06B343F7824A}" presName="center2" presStyleLbl="fgShp" presStyleIdx="1" presStyleCnt="2"/>
      <dgm:spPr/>
    </dgm:pt>
  </dgm:ptLst>
  <dgm:cxnLst>
    <dgm:cxn modelId="{AF390400-4586-1541-8585-C7755D8448E4}" type="presOf" srcId="{A8F51A09-2F46-BC45-A957-6AB787159FF1}" destId="{764EA47B-95BC-8348-A61E-73431D08C137}" srcOrd="0" destOrd="0" presId="urn:microsoft.com/office/officeart/2005/8/layout/cycle4"/>
    <dgm:cxn modelId="{444FDE00-C0B9-594E-85A9-33DCA8A5BA8C}" srcId="{CBA6D3F2-FAFE-E84D-9B16-39E63F06BABA}" destId="{0F43C462-D17F-044E-892E-7F7F56517E07}" srcOrd="1" destOrd="0" parTransId="{625F7D65-060A-9449-A2FE-DC5D99232609}" sibTransId="{B3F3DD80-2A7E-2346-91B7-1335D265974A}"/>
    <dgm:cxn modelId="{8A563004-4715-124D-BD79-8BFB16D89CD9}" type="presOf" srcId="{3EEDD8D2-A081-7B42-90F8-51BBD317748C}" destId="{C2E11FE8-09EB-674D-9A44-DB451141C125}" srcOrd="1" destOrd="0" presId="urn:microsoft.com/office/officeart/2005/8/layout/cycle4"/>
    <dgm:cxn modelId="{35915109-849C-5649-827D-F0609A101D42}" type="presOf" srcId="{D34EC0AD-647D-FE45-B13E-4458ACBFD6D6}" destId="{B958B91C-1203-4A48-89BE-23B07D97307B}" srcOrd="1" destOrd="2" presId="urn:microsoft.com/office/officeart/2005/8/layout/cycle4"/>
    <dgm:cxn modelId="{56DD840A-409C-C14F-ACA1-08072F5D53D3}" type="presOf" srcId="{A8F51A09-2F46-BC45-A957-6AB787159FF1}" destId="{98841BE2-362B-9041-9AA1-85944EFAF439}" srcOrd="1" destOrd="0" presId="urn:microsoft.com/office/officeart/2005/8/layout/cycle4"/>
    <dgm:cxn modelId="{D17FC110-36BA-6E47-9570-C25330C48B1C}" type="presOf" srcId="{6E835C8C-AA9D-DE4C-84F6-B0996CCB8C6C}" destId="{764EA47B-95BC-8348-A61E-73431D08C137}" srcOrd="0" destOrd="1" presId="urn:microsoft.com/office/officeart/2005/8/layout/cycle4"/>
    <dgm:cxn modelId="{10E9FB17-C2A4-DF4B-A834-3F14B60D2A68}" srcId="{CBA6D3F2-FAFE-E84D-9B16-39E63F06BABA}" destId="{46609721-E05B-A244-8EE9-E0AF330CF735}" srcOrd="3" destOrd="0" parTransId="{3438CC9E-5D62-574A-BA88-FDB48DE43C6D}" sibTransId="{4CE16C7F-1C02-884F-A286-4F5E84A8D2EF}"/>
    <dgm:cxn modelId="{FFB21818-5CC0-8740-9C5B-D50F0D326FD1}" srcId="{968D031F-EC88-4E43-A9B0-B501F1027E87}" destId="{6E2237BA-8307-ED4E-BB5A-FDEBA4C3C008}" srcOrd="7" destOrd="0" parTransId="{1C84522F-C2AE-C742-A869-8A6BEE80B51E}" sibTransId="{5E59C83A-9FD0-3C4E-91AF-C52F92E258D9}"/>
    <dgm:cxn modelId="{E1955018-E2A5-394D-8692-11ABFE358945}" type="presOf" srcId="{6E835C8C-AA9D-DE4C-84F6-B0996CCB8C6C}" destId="{98841BE2-362B-9041-9AA1-85944EFAF439}" srcOrd="1" destOrd="1" presId="urn:microsoft.com/office/officeart/2005/8/layout/cycle4"/>
    <dgm:cxn modelId="{EF272021-8A6D-CC4C-BF00-9C2AEA72F5CB}" type="presOf" srcId="{C44015FA-7F4D-F241-9984-98D6022E532A}" destId="{B958B91C-1203-4A48-89BE-23B07D97307B}" srcOrd="1" destOrd="5" presId="urn:microsoft.com/office/officeart/2005/8/layout/cycle4"/>
    <dgm:cxn modelId="{9EC8DA21-981E-A645-AA64-2E886110B66A}" type="presOf" srcId="{7ED629B4-6AA1-B643-A1D7-4BC45202DA5D}" destId="{6FE03346-8D73-F14C-B577-C781529AEC7B}" srcOrd="0" destOrd="0" presId="urn:microsoft.com/office/officeart/2005/8/layout/cycle4"/>
    <dgm:cxn modelId="{69E2F925-E130-E54B-B89F-33B4770C2EF5}" srcId="{968D031F-EC88-4E43-A9B0-B501F1027E87}" destId="{C44015FA-7F4D-F241-9984-98D6022E532A}" srcOrd="5" destOrd="0" parTransId="{BDD2B968-1BFE-6A45-9066-66B437FF3376}" sibTransId="{27035DFC-DDFF-CC40-9FC6-209D52EB66B1}"/>
    <dgm:cxn modelId="{B3890C26-D47E-2F4F-965A-3633810C1561}" type="presOf" srcId="{DB37AF8D-321A-A24D-BA8F-0D318CA2153D}" destId="{744DF65B-6F7F-9743-8D8C-B017A515ED43}" srcOrd="0" destOrd="8" presId="urn:microsoft.com/office/officeart/2005/8/layout/cycle4"/>
    <dgm:cxn modelId="{7977BE2B-9ABD-4545-8114-2CB61B801FEC}" type="presOf" srcId="{958235A1-1917-0D47-9C40-0A0259121F86}" destId="{744DF65B-6F7F-9743-8D8C-B017A515ED43}" srcOrd="0" destOrd="5" presId="urn:microsoft.com/office/officeart/2005/8/layout/cycle4"/>
    <dgm:cxn modelId="{13AFD42C-6836-C448-85BB-29610BC5AE71}" type="presOf" srcId="{D34EC0AD-647D-FE45-B13E-4458ACBFD6D6}" destId="{EEDB15C2-2B4A-4C4D-9529-6E87933DB940}" srcOrd="0" destOrd="2" presId="urn:microsoft.com/office/officeart/2005/8/layout/cycle4"/>
    <dgm:cxn modelId="{EEB54138-940E-7F47-A859-F7D5CB47FF4D}" type="presOf" srcId="{6E2237BA-8307-ED4E-BB5A-FDEBA4C3C008}" destId="{EEDB15C2-2B4A-4C4D-9529-6E87933DB940}" srcOrd="0" destOrd="7" presId="urn:microsoft.com/office/officeart/2005/8/layout/cycle4"/>
    <dgm:cxn modelId="{1D065F3A-D00E-EE47-B79B-26FD5842FA95}" srcId="{968D031F-EC88-4E43-A9B0-B501F1027E87}" destId="{4282DACE-DDFA-3D48-B908-A3462A6489A0}" srcOrd="6" destOrd="0" parTransId="{DACA6568-B104-EE4C-B71A-88CE6B3D489F}" sibTransId="{E4B1DF1F-1BB7-A344-8DCC-279E003170BA}"/>
    <dgm:cxn modelId="{ED61853A-015C-5041-8ED7-8089D2E171A7}" type="presOf" srcId="{46609721-E05B-A244-8EE9-E0AF330CF735}" destId="{B913ABDC-3A07-D543-9363-1A8A29112049}" srcOrd="0" destOrd="3" presId="urn:microsoft.com/office/officeart/2005/8/layout/cycle4"/>
    <dgm:cxn modelId="{1BAB3840-5FB5-014C-80D3-8D312243164C}" type="presOf" srcId="{0AADC7DD-900F-FC46-B4D5-CD5B27A4C16A}" destId="{98841BE2-362B-9041-9AA1-85944EFAF439}" srcOrd="1" destOrd="2" presId="urn:microsoft.com/office/officeart/2005/8/layout/cycle4"/>
    <dgm:cxn modelId="{8D285042-B781-1F43-8905-B4297D4B93F2}" type="presOf" srcId="{46609721-E05B-A244-8EE9-E0AF330CF735}" destId="{C2E11FE8-09EB-674D-9A44-DB451141C125}" srcOrd="1" destOrd="3" presId="urn:microsoft.com/office/officeart/2005/8/layout/cycle4"/>
    <dgm:cxn modelId="{FA70C442-0A07-2C42-96C1-0F1C9DAA65CE}" type="presOf" srcId="{0F43C462-D17F-044E-892E-7F7F56517E07}" destId="{C2E11FE8-09EB-674D-9A44-DB451141C125}" srcOrd="1" destOrd="1" presId="urn:microsoft.com/office/officeart/2005/8/layout/cycle4"/>
    <dgm:cxn modelId="{C4559844-62D6-CA44-902B-35B3D47A360F}" srcId="{7ED629B4-6AA1-B643-A1D7-4BC45202DA5D}" destId="{D4F3A4E5-D3BA-4142-9038-81FE6D9A3205}" srcOrd="9" destOrd="0" parTransId="{8306AEB4-8CFA-854E-9C74-074708086C7C}" sibTransId="{7E27FA2E-C575-B948-BAC9-368550E7EB9B}"/>
    <dgm:cxn modelId="{4C435848-2062-F442-BA56-5AC5BC66731C}" type="presOf" srcId="{39952AAF-EF7F-0845-820E-E8B365B768B1}" destId="{744DF65B-6F7F-9743-8D8C-B017A515ED43}" srcOrd="0" destOrd="7" presId="urn:microsoft.com/office/officeart/2005/8/layout/cycle4"/>
    <dgm:cxn modelId="{1CA4C34C-9B57-BC4C-989F-D9CED9916C55}" type="presOf" srcId="{D2B91F31-15A4-DB4F-BD2A-F5C9DCF4BE51}" destId="{78A532DB-612A-9A44-BA92-CB7F0F3C4948}" srcOrd="1" destOrd="3" presId="urn:microsoft.com/office/officeart/2005/8/layout/cycle4"/>
    <dgm:cxn modelId="{B900DC50-3A6C-884C-A7F4-42F976C8C44D}" type="presOf" srcId="{DB37AF8D-321A-A24D-BA8F-0D318CA2153D}" destId="{78A532DB-612A-9A44-BA92-CB7F0F3C4948}" srcOrd="1" destOrd="8" presId="urn:microsoft.com/office/officeart/2005/8/layout/cycle4"/>
    <dgm:cxn modelId="{5A3F8858-2C07-C44A-839F-DABB866B8D83}" type="presOf" srcId="{4282DACE-DDFA-3D48-B908-A3462A6489A0}" destId="{EEDB15C2-2B4A-4C4D-9529-6E87933DB940}" srcOrd="0" destOrd="6" presId="urn:microsoft.com/office/officeart/2005/8/layout/cycle4"/>
    <dgm:cxn modelId="{A9D21159-FA18-E848-9951-EFF7B2A46890}" type="presOf" srcId="{2A86EDFF-F856-5842-A1DB-C3873A8023AA}" destId="{C2E11FE8-09EB-674D-9A44-DB451141C125}" srcOrd="1" destOrd="2" presId="urn:microsoft.com/office/officeart/2005/8/layout/cycle4"/>
    <dgm:cxn modelId="{61A64C5A-5829-764B-B60E-8B68C71FBC80}" type="presOf" srcId="{B37068C1-272D-0448-A0B7-89ED71429E3B}" destId="{78A532DB-612A-9A44-BA92-CB7F0F3C4948}" srcOrd="1" destOrd="2" presId="urn:microsoft.com/office/officeart/2005/8/layout/cycle4"/>
    <dgm:cxn modelId="{19E0C55D-EF49-914C-88E6-B62AD6EB4CD3}" srcId="{7ED629B4-6AA1-B643-A1D7-4BC45202DA5D}" destId="{496234AF-3475-D84B-BDD4-DAEA144EAD82}" srcOrd="0" destOrd="0" parTransId="{C0BE64B7-B41A-5F4B-83EB-661CB525373D}" sibTransId="{E6A64F1E-2938-F64F-A4F5-29B9E36125C4}"/>
    <dgm:cxn modelId="{9FABC760-1AD4-DD48-9A3E-5E0684A0C984}" srcId="{968D031F-EC88-4E43-A9B0-B501F1027E87}" destId="{D34EC0AD-647D-FE45-B13E-4458ACBFD6D6}" srcOrd="2" destOrd="0" parTransId="{7351B06B-8D4A-6742-830B-687D3E5D11A3}" sibTransId="{B1C5F871-A3AC-7344-A957-B8B5632EF1EB}"/>
    <dgm:cxn modelId="{76848A61-7AAB-2247-8B74-66874A0319C4}" type="presOf" srcId="{0F43C462-D17F-044E-892E-7F7F56517E07}" destId="{B913ABDC-3A07-D543-9363-1A8A29112049}" srcOrd="0" destOrd="1" presId="urn:microsoft.com/office/officeart/2005/8/layout/cycle4"/>
    <dgm:cxn modelId="{B7A07562-FEF9-E848-BE31-5B29EC0C2C36}" type="presOf" srcId="{C44015FA-7F4D-F241-9984-98D6022E532A}" destId="{EEDB15C2-2B4A-4C4D-9529-6E87933DB940}" srcOrd="0" destOrd="5" presId="urn:microsoft.com/office/officeart/2005/8/layout/cycle4"/>
    <dgm:cxn modelId="{428C6A66-932E-F349-9C96-8E84FF89C96A}" srcId="{7ED629B4-6AA1-B643-A1D7-4BC45202DA5D}" destId="{37004B0F-AECB-DD4B-9B4A-C201B1900428}" srcOrd="1" destOrd="0" parTransId="{0F074D20-5818-E24D-A88E-5B275567D8C6}" sibTransId="{6107ED20-DDEF-1C4C-A757-2A640BF7FD48}"/>
    <dgm:cxn modelId="{5299B567-C777-3842-A0C1-4BFFD193F93C}" srcId="{7ED629B4-6AA1-B643-A1D7-4BC45202DA5D}" destId="{DB37AF8D-321A-A24D-BA8F-0D318CA2153D}" srcOrd="8" destOrd="0" parTransId="{39E31BB7-5114-5148-93EB-292FC23B499D}" sibTransId="{962D6C25-6252-BE4E-9500-61BE76D5D72B}"/>
    <dgm:cxn modelId="{B63E086A-A24D-6B49-BDEC-99A29E085F92}" type="presOf" srcId="{F81EFA2F-2D5F-0945-B5A5-9C0A8A8969C0}" destId="{EEDB15C2-2B4A-4C4D-9529-6E87933DB940}" srcOrd="0" destOrd="4" presId="urn:microsoft.com/office/officeart/2005/8/layout/cycle4"/>
    <dgm:cxn modelId="{FE86476A-2BD3-1648-BAC7-931A9BEF0F02}" type="presOf" srcId="{496234AF-3475-D84B-BDD4-DAEA144EAD82}" destId="{78A532DB-612A-9A44-BA92-CB7F0F3C4948}" srcOrd="1" destOrd="0" presId="urn:microsoft.com/office/officeart/2005/8/layout/cycle4"/>
    <dgm:cxn modelId="{1F25A573-6B7B-B846-8478-835A68BA8B62}" srcId="{4765D4E9-AD6C-A141-B6A0-06B343F7824A}" destId="{7ED629B4-6AA1-B643-A1D7-4BC45202DA5D}" srcOrd="0" destOrd="0" parTransId="{3C58D06F-3364-1E47-920A-3C0CF555D792}" sibTransId="{977835DE-D101-8149-B60F-60F132AC0C73}"/>
    <dgm:cxn modelId="{FFFAF975-471A-C346-A4B6-2A6C496C336A}" srcId="{CBA6D3F2-FAFE-E84D-9B16-39E63F06BABA}" destId="{3EEDD8D2-A081-7B42-90F8-51BBD317748C}" srcOrd="0" destOrd="0" parTransId="{64287F97-E093-8742-81B0-918034D2BC2E}" sibTransId="{7E696BEB-90BA-AD4A-AC5E-D6B1CF6BF5B9}"/>
    <dgm:cxn modelId="{BC72D676-99B1-D74F-9917-7FB4A51D4639}" type="presOf" srcId="{4765D4E9-AD6C-A141-B6A0-06B343F7824A}" destId="{937659A5-7C1D-B345-8561-A3FC07160F59}" srcOrd="0" destOrd="0" presId="urn:microsoft.com/office/officeart/2005/8/layout/cycle4"/>
    <dgm:cxn modelId="{C000FB78-6E95-C840-8876-762B2B1392C7}" type="presOf" srcId="{968D031F-EC88-4E43-A9B0-B501F1027E87}" destId="{A78209E4-E4F0-D644-AB97-228E3C1A89DE}" srcOrd="0" destOrd="0" presId="urn:microsoft.com/office/officeart/2005/8/layout/cycle4"/>
    <dgm:cxn modelId="{9C2CFB79-5754-9443-A754-C376B3D5EBA8}" type="presOf" srcId="{62E2903E-BC23-154D-938F-E85AC97BA06C}" destId="{744DF65B-6F7F-9743-8D8C-B017A515ED43}" srcOrd="0" destOrd="4" presId="urn:microsoft.com/office/officeart/2005/8/layout/cycle4"/>
    <dgm:cxn modelId="{0ED1277B-F8DE-864E-93AE-2B084F4ADAB2}" srcId="{CBA6D3F2-FAFE-E84D-9B16-39E63F06BABA}" destId="{2A86EDFF-F856-5842-A1DB-C3873A8023AA}" srcOrd="2" destOrd="0" parTransId="{7C0D15FE-76E3-4947-BC7C-338570E5DCC3}" sibTransId="{EF8FDF3C-1237-6741-90AD-07317CD3BA33}"/>
    <dgm:cxn modelId="{3ECA5D80-DD8E-CC43-BA24-BC81D5E19D82}" srcId="{A7C91BDE-4B15-564B-B2D3-B740FD7A768A}" destId="{0AADC7DD-900F-FC46-B4D5-CD5B27A4C16A}" srcOrd="2" destOrd="0" parTransId="{BFE82526-F93D-0B4C-9199-A59629C24A68}" sibTransId="{7FD85906-A112-4748-93B5-ED4AF8FC10F5}"/>
    <dgm:cxn modelId="{7D6DC083-BB74-4A4A-B0CF-01B34DE6FF7E}" srcId="{7ED629B4-6AA1-B643-A1D7-4BC45202DA5D}" destId="{62E2903E-BC23-154D-938F-E85AC97BA06C}" srcOrd="4" destOrd="0" parTransId="{60B36603-14C7-4149-96E0-0C494E372D72}" sibTransId="{0938E028-946A-5341-9578-21FD4DCB7AAA}"/>
    <dgm:cxn modelId="{B5B6C183-A634-FB40-A879-89FC90C32152}" type="presOf" srcId="{D4F3A4E5-D3BA-4142-9038-81FE6D9A3205}" destId="{78A532DB-612A-9A44-BA92-CB7F0F3C4948}" srcOrd="1" destOrd="9" presId="urn:microsoft.com/office/officeart/2005/8/layout/cycle4"/>
    <dgm:cxn modelId="{0382C383-6C18-3046-B26F-752A6B133DD5}" srcId="{968D031F-EC88-4E43-A9B0-B501F1027E87}" destId="{F81EFA2F-2D5F-0945-B5A5-9C0A8A8969C0}" srcOrd="4" destOrd="0" parTransId="{51B48F6B-20B9-C34E-832B-D09BF5ABBE39}" sibTransId="{E3162407-2FD5-0946-A54D-49137BDB7564}"/>
    <dgm:cxn modelId="{41C1028C-9930-1B43-990A-258EAC95D2C8}" srcId="{4765D4E9-AD6C-A141-B6A0-06B343F7824A}" destId="{968D031F-EC88-4E43-A9B0-B501F1027E87}" srcOrd="1" destOrd="0" parTransId="{9FDF682A-AE90-1D47-84B2-7702F77B5D4A}" sibTransId="{5FBC4D26-8991-514D-9FB5-3F26A732C07D}"/>
    <dgm:cxn modelId="{FE6F818D-A865-9245-BCDC-FD178D29018A}" type="presOf" srcId="{958235A1-1917-0D47-9C40-0A0259121F86}" destId="{78A532DB-612A-9A44-BA92-CB7F0F3C4948}" srcOrd="1" destOrd="5" presId="urn:microsoft.com/office/officeart/2005/8/layout/cycle4"/>
    <dgm:cxn modelId="{09C22F8E-FDC8-504E-9E13-97F97F3A7201}" srcId="{7ED629B4-6AA1-B643-A1D7-4BC45202DA5D}" destId="{B37068C1-272D-0448-A0B7-89ED71429E3B}" srcOrd="2" destOrd="0" parTransId="{CAC9DE90-8DA8-6147-A4BD-DB7686E459C4}" sibTransId="{F1907116-0D34-234B-AA70-893AAA18C843}"/>
    <dgm:cxn modelId="{5D3D0592-399F-CE4F-A4F6-0F0D8F8FFC9E}" type="presOf" srcId="{EA59F893-3C6A-E545-84E0-A11EC533A8DE}" destId="{B958B91C-1203-4A48-89BE-23B07D97307B}" srcOrd="1" destOrd="0" presId="urn:microsoft.com/office/officeart/2005/8/layout/cycle4"/>
    <dgm:cxn modelId="{74C87B94-4349-DC46-8D07-85A93B64F2BB}" type="presOf" srcId="{37004B0F-AECB-DD4B-9B4A-C201B1900428}" destId="{78A532DB-612A-9A44-BA92-CB7F0F3C4948}" srcOrd="1" destOrd="1" presId="urn:microsoft.com/office/officeart/2005/8/layout/cycle4"/>
    <dgm:cxn modelId="{FA87C595-BAC9-644C-B1A1-A2350889DFEE}" type="presOf" srcId="{39952AAF-EF7F-0845-820E-E8B365B768B1}" destId="{78A532DB-612A-9A44-BA92-CB7F0F3C4948}" srcOrd="1" destOrd="7" presId="urn:microsoft.com/office/officeart/2005/8/layout/cycle4"/>
    <dgm:cxn modelId="{2486AD98-60F1-5749-93F7-9680447BF9FF}" type="presOf" srcId="{B37068C1-272D-0448-A0B7-89ED71429E3B}" destId="{744DF65B-6F7F-9743-8D8C-B017A515ED43}" srcOrd="0" destOrd="2" presId="urn:microsoft.com/office/officeart/2005/8/layout/cycle4"/>
    <dgm:cxn modelId="{5C1D2399-D9F5-DD46-9C7E-59A3AC422B47}" srcId="{968D031F-EC88-4E43-A9B0-B501F1027E87}" destId="{9500E7E8-9E16-244D-B8A9-805218E74F7B}" srcOrd="1" destOrd="0" parTransId="{BFD4DB5D-3F3C-A844-9995-678A672F615B}" sibTransId="{A9AE7E76-9349-2846-9FC1-637560B02E12}"/>
    <dgm:cxn modelId="{54924C9B-A4BE-1E47-A967-543E46CDDB3E}" type="presOf" srcId="{496234AF-3475-D84B-BDD4-DAEA144EAD82}" destId="{744DF65B-6F7F-9743-8D8C-B017A515ED43}" srcOrd="0" destOrd="0" presId="urn:microsoft.com/office/officeart/2005/8/layout/cycle4"/>
    <dgm:cxn modelId="{0D0E42A0-0031-6240-8D5A-4558ABF6E858}" type="presOf" srcId="{9500E7E8-9E16-244D-B8A9-805218E74F7B}" destId="{EEDB15C2-2B4A-4C4D-9529-6E87933DB940}" srcOrd="0" destOrd="1" presId="urn:microsoft.com/office/officeart/2005/8/layout/cycle4"/>
    <dgm:cxn modelId="{3EB8B6A0-6C2F-8143-ADAD-E8EECBE1B1BC}" srcId="{968D031F-EC88-4E43-A9B0-B501F1027E87}" destId="{EA59F893-3C6A-E545-84E0-A11EC533A8DE}" srcOrd="0" destOrd="0" parTransId="{A2AFCDC4-7A89-CE43-AD4A-DA15C83B6316}" sibTransId="{1527F0E7-447B-084C-AE7D-6D2267CE1207}"/>
    <dgm:cxn modelId="{D0AA88A7-CDF7-7D41-A912-48BD4FEE18F1}" srcId="{4765D4E9-AD6C-A141-B6A0-06B343F7824A}" destId="{A7C91BDE-4B15-564B-B2D3-B740FD7A768A}" srcOrd="2" destOrd="0" parTransId="{AAF00AF3-34BD-A446-A7E9-77F8E95C1A1C}" sibTransId="{0E453815-71F4-9441-9AA4-1C04541C6BB1}"/>
    <dgm:cxn modelId="{DF359DA9-3413-1645-9E1F-8B234D46E150}" srcId="{7ED629B4-6AA1-B643-A1D7-4BC45202DA5D}" destId="{958235A1-1917-0D47-9C40-0A0259121F86}" srcOrd="5" destOrd="0" parTransId="{B9574B8F-9A13-7847-871D-7C19CBE8A41F}" sibTransId="{A1410888-3876-1146-A148-0ED0D0D2D953}"/>
    <dgm:cxn modelId="{1CE31CAA-AA8B-4C48-954F-9950CED74285}" type="presOf" srcId="{9843A6C8-0B66-8444-820F-0F107E0E2977}" destId="{744DF65B-6F7F-9743-8D8C-B017A515ED43}" srcOrd="0" destOrd="6" presId="urn:microsoft.com/office/officeart/2005/8/layout/cycle4"/>
    <dgm:cxn modelId="{F849E7AB-EB0A-7441-A591-7DEA28BC3A0E}" srcId="{7ED629B4-6AA1-B643-A1D7-4BC45202DA5D}" destId="{39952AAF-EF7F-0845-820E-E8B365B768B1}" srcOrd="7" destOrd="0" parTransId="{B36AC56A-6F3B-3E4F-9C55-ECC509300792}" sibTransId="{FC7521F3-B47B-854F-9EC9-3BF68E0D6F0E}"/>
    <dgm:cxn modelId="{EEDDE1AD-F6B9-6449-B2DC-103C901FCD17}" srcId="{A7C91BDE-4B15-564B-B2D3-B740FD7A768A}" destId="{6E835C8C-AA9D-DE4C-84F6-B0996CCB8C6C}" srcOrd="1" destOrd="0" parTransId="{CD63861F-B61D-D847-ABC1-9FAA9D23275F}" sibTransId="{703883DB-0E5F-0543-B49C-CB90CD32A2C1}"/>
    <dgm:cxn modelId="{B0EB1AB5-B660-A443-BAFB-CB27A0EC965F}" type="presOf" srcId="{CDBC9A96-6A2F-AF41-95DC-E8E349AA968D}" destId="{B958B91C-1203-4A48-89BE-23B07D97307B}" srcOrd="1" destOrd="3" presId="urn:microsoft.com/office/officeart/2005/8/layout/cycle4"/>
    <dgm:cxn modelId="{FBB552B6-CEE8-E34F-A18E-BF073740B12B}" type="presOf" srcId="{D2B91F31-15A4-DB4F-BD2A-F5C9DCF4BE51}" destId="{744DF65B-6F7F-9743-8D8C-B017A515ED43}" srcOrd="0" destOrd="3" presId="urn:microsoft.com/office/officeart/2005/8/layout/cycle4"/>
    <dgm:cxn modelId="{0DA926B8-3F43-814A-8D0A-B9770273B7E4}" type="presOf" srcId="{4282DACE-DDFA-3D48-B908-A3462A6489A0}" destId="{B958B91C-1203-4A48-89BE-23B07D97307B}" srcOrd="1" destOrd="6" presId="urn:microsoft.com/office/officeart/2005/8/layout/cycle4"/>
    <dgm:cxn modelId="{C49765B9-4418-3147-B13D-4B344617EAEE}" type="presOf" srcId="{6E2237BA-8307-ED4E-BB5A-FDEBA4C3C008}" destId="{B958B91C-1203-4A48-89BE-23B07D97307B}" srcOrd="1" destOrd="7" presId="urn:microsoft.com/office/officeart/2005/8/layout/cycle4"/>
    <dgm:cxn modelId="{40AE95BB-16FD-794D-984F-81F609E87653}" type="presOf" srcId="{EA59F893-3C6A-E545-84E0-A11EC533A8DE}" destId="{EEDB15C2-2B4A-4C4D-9529-6E87933DB940}" srcOrd="0" destOrd="0" presId="urn:microsoft.com/office/officeart/2005/8/layout/cycle4"/>
    <dgm:cxn modelId="{C75863BC-7909-7D4A-8D6F-48F18EABD803}" type="presOf" srcId="{9843A6C8-0B66-8444-820F-0F107E0E2977}" destId="{78A532DB-612A-9A44-BA92-CB7F0F3C4948}" srcOrd="1" destOrd="6" presId="urn:microsoft.com/office/officeart/2005/8/layout/cycle4"/>
    <dgm:cxn modelId="{D3157EC6-047D-5F42-A304-15D095798789}" type="presOf" srcId="{CBA6D3F2-FAFE-E84D-9B16-39E63F06BABA}" destId="{0C60A35B-255B-AF4E-8CFE-5604490D760F}" srcOrd="0" destOrd="0" presId="urn:microsoft.com/office/officeart/2005/8/layout/cycle4"/>
    <dgm:cxn modelId="{D96608C8-7B40-0A4A-825D-D79B3BB683BC}" type="presOf" srcId="{F81EFA2F-2D5F-0945-B5A5-9C0A8A8969C0}" destId="{B958B91C-1203-4A48-89BE-23B07D97307B}" srcOrd="1" destOrd="4" presId="urn:microsoft.com/office/officeart/2005/8/layout/cycle4"/>
    <dgm:cxn modelId="{44D1B0CB-13FB-3946-B631-252057343AB5}" type="presOf" srcId="{62E2903E-BC23-154D-938F-E85AC97BA06C}" destId="{78A532DB-612A-9A44-BA92-CB7F0F3C4948}" srcOrd="1" destOrd="4" presId="urn:microsoft.com/office/officeart/2005/8/layout/cycle4"/>
    <dgm:cxn modelId="{56474CCE-153E-4C49-8886-3EA2B6027699}" type="presOf" srcId="{CDBC9A96-6A2F-AF41-95DC-E8E349AA968D}" destId="{EEDB15C2-2B4A-4C4D-9529-6E87933DB940}" srcOrd="0" destOrd="3" presId="urn:microsoft.com/office/officeart/2005/8/layout/cycle4"/>
    <dgm:cxn modelId="{577FEFD2-DEB1-204E-9231-8F06FA2D551E}" srcId="{7ED629B4-6AA1-B643-A1D7-4BC45202DA5D}" destId="{D2B91F31-15A4-DB4F-BD2A-F5C9DCF4BE51}" srcOrd="3" destOrd="0" parTransId="{494B6F25-F609-C246-87E2-7B8E6FD1C557}" sibTransId="{9EA67B70-89E0-C74C-868D-B4F3A9402C60}"/>
    <dgm:cxn modelId="{36DA81D3-953D-E14C-A488-6E3183DC15D5}" srcId="{A7C91BDE-4B15-564B-B2D3-B740FD7A768A}" destId="{A8F51A09-2F46-BC45-A957-6AB787159FF1}" srcOrd="0" destOrd="0" parTransId="{7E182467-B3F9-2446-A1CB-543B7917E2E9}" sibTransId="{E74AA4D6-AD91-7340-B36C-C2E9FB573930}"/>
    <dgm:cxn modelId="{0880A1D8-1F78-F14B-B3D4-412B03A806E8}" type="presOf" srcId="{9500E7E8-9E16-244D-B8A9-805218E74F7B}" destId="{B958B91C-1203-4A48-89BE-23B07D97307B}" srcOrd="1" destOrd="1" presId="urn:microsoft.com/office/officeart/2005/8/layout/cycle4"/>
    <dgm:cxn modelId="{0A6288DA-2608-4E42-8EFC-E663AAF8FAB8}" srcId="{968D031F-EC88-4E43-A9B0-B501F1027E87}" destId="{CDBC9A96-6A2F-AF41-95DC-E8E349AA968D}" srcOrd="3" destOrd="0" parTransId="{5E1F2C8F-6F96-1543-9BF3-3FEE11536EFA}" sibTransId="{7E983068-B43D-F542-B1AA-A42D60FB5E62}"/>
    <dgm:cxn modelId="{CBE47CDC-5A54-7B48-B8BF-107CAAF5B3F1}" type="presOf" srcId="{3EEDD8D2-A081-7B42-90F8-51BBD317748C}" destId="{B913ABDC-3A07-D543-9363-1A8A29112049}" srcOrd="0" destOrd="0" presId="urn:microsoft.com/office/officeart/2005/8/layout/cycle4"/>
    <dgm:cxn modelId="{8851A0E2-F3DA-CF43-8C2A-86FC1AA96BEF}" type="presOf" srcId="{A7C91BDE-4B15-564B-B2D3-B740FD7A768A}" destId="{1AF8ADDC-4154-1647-8026-85361D8D2D0D}" srcOrd="0" destOrd="0" presId="urn:microsoft.com/office/officeart/2005/8/layout/cycle4"/>
    <dgm:cxn modelId="{98C805E5-96E3-6046-88C0-89F123D2F907}" srcId="{4765D4E9-AD6C-A141-B6A0-06B343F7824A}" destId="{CBA6D3F2-FAFE-E84D-9B16-39E63F06BABA}" srcOrd="3" destOrd="0" parTransId="{75B9D31A-6CBF-8B41-81C6-8F3C6A622CB1}" sibTransId="{7C079FCB-B81F-6542-B793-4569F82F3288}"/>
    <dgm:cxn modelId="{47ADC3E5-4174-7041-B621-690FD254599F}" srcId="{7ED629B4-6AA1-B643-A1D7-4BC45202DA5D}" destId="{9843A6C8-0B66-8444-820F-0F107E0E2977}" srcOrd="6" destOrd="0" parTransId="{761079A5-BE11-D94D-ADF5-A1B26B9CDFD6}" sibTransId="{0E40CC1F-516A-F44D-BF3D-C0FF5DAB7A8E}"/>
    <dgm:cxn modelId="{861DC2EB-D078-EA4A-93C6-5396468EB519}" type="presOf" srcId="{2A86EDFF-F856-5842-A1DB-C3873A8023AA}" destId="{B913ABDC-3A07-D543-9363-1A8A29112049}" srcOrd="0" destOrd="2" presId="urn:microsoft.com/office/officeart/2005/8/layout/cycle4"/>
    <dgm:cxn modelId="{923CDCF2-5A92-D74F-B6A3-6817AF6B4EB8}" type="presOf" srcId="{37004B0F-AECB-DD4B-9B4A-C201B1900428}" destId="{744DF65B-6F7F-9743-8D8C-B017A515ED43}" srcOrd="0" destOrd="1" presId="urn:microsoft.com/office/officeart/2005/8/layout/cycle4"/>
    <dgm:cxn modelId="{7415C8F5-CACE-4243-97D8-DBB8C5EA01BF}" type="presOf" srcId="{0AADC7DD-900F-FC46-B4D5-CD5B27A4C16A}" destId="{764EA47B-95BC-8348-A61E-73431D08C137}" srcOrd="0" destOrd="2" presId="urn:microsoft.com/office/officeart/2005/8/layout/cycle4"/>
    <dgm:cxn modelId="{F21E14FC-8511-0B4B-8EF3-323532975A59}" type="presOf" srcId="{D4F3A4E5-D3BA-4142-9038-81FE6D9A3205}" destId="{744DF65B-6F7F-9743-8D8C-B017A515ED43}" srcOrd="0" destOrd="9" presId="urn:microsoft.com/office/officeart/2005/8/layout/cycle4"/>
    <dgm:cxn modelId="{1280D77A-6038-AF47-85CC-111FB9F85D3F}" type="presParOf" srcId="{937659A5-7C1D-B345-8561-A3FC07160F59}" destId="{D601F2DA-3A96-B942-BE9C-AC35E497CEA6}" srcOrd="0" destOrd="0" presId="urn:microsoft.com/office/officeart/2005/8/layout/cycle4"/>
    <dgm:cxn modelId="{E817C8BF-3304-5F48-93C1-35876F205EBC}" type="presParOf" srcId="{D601F2DA-3A96-B942-BE9C-AC35E497CEA6}" destId="{3B9F2C8E-A927-E54F-A6EB-A77BEACA96CE}" srcOrd="0" destOrd="0" presId="urn:microsoft.com/office/officeart/2005/8/layout/cycle4"/>
    <dgm:cxn modelId="{1CDD1CD9-3E1B-4F44-A2AF-86BC94F91F2E}" type="presParOf" srcId="{3B9F2C8E-A927-E54F-A6EB-A77BEACA96CE}" destId="{744DF65B-6F7F-9743-8D8C-B017A515ED43}" srcOrd="0" destOrd="0" presId="urn:microsoft.com/office/officeart/2005/8/layout/cycle4"/>
    <dgm:cxn modelId="{3C8503FF-C425-2943-940D-41CE2C3FD869}" type="presParOf" srcId="{3B9F2C8E-A927-E54F-A6EB-A77BEACA96CE}" destId="{78A532DB-612A-9A44-BA92-CB7F0F3C4948}" srcOrd="1" destOrd="0" presId="urn:microsoft.com/office/officeart/2005/8/layout/cycle4"/>
    <dgm:cxn modelId="{C539B094-9CD4-4149-B36A-F0883DD781A3}" type="presParOf" srcId="{D601F2DA-3A96-B942-BE9C-AC35E497CEA6}" destId="{6C318050-6585-5048-A877-6218E31E5816}" srcOrd="1" destOrd="0" presId="urn:microsoft.com/office/officeart/2005/8/layout/cycle4"/>
    <dgm:cxn modelId="{55A5D505-253B-174E-932E-EA950B685D39}" type="presParOf" srcId="{6C318050-6585-5048-A877-6218E31E5816}" destId="{EEDB15C2-2B4A-4C4D-9529-6E87933DB940}" srcOrd="0" destOrd="0" presId="urn:microsoft.com/office/officeart/2005/8/layout/cycle4"/>
    <dgm:cxn modelId="{C13C05CE-CA84-CB4E-B960-F1671373FA3F}" type="presParOf" srcId="{6C318050-6585-5048-A877-6218E31E5816}" destId="{B958B91C-1203-4A48-89BE-23B07D97307B}" srcOrd="1" destOrd="0" presId="urn:microsoft.com/office/officeart/2005/8/layout/cycle4"/>
    <dgm:cxn modelId="{8E591BF2-37DC-4A4D-ABFB-3816D494A889}" type="presParOf" srcId="{D601F2DA-3A96-B942-BE9C-AC35E497CEA6}" destId="{43ABC2B5-DCCC-6B40-835F-362874D48B1C}" srcOrd="2" destOrd="0" presId="urn:microsoft.com/office/officeart/2005/8/layout/cycle4"/>
    <dgm:cxn modelId="{605B3007-AC9A-9747-82D0-5D2919432CA0}" type="presParOf" srcId="{43ABC2B5-DCCC-6B40-835F-362874D48B1C}" destId="{764EA47B-95BC-8348-A61E-73431D08C137}" srcOrd="0" destOrd="0" presId="urn:microsoft.com/office/officeart/2005/8/layout/cycle4"/>
    <dgm:cxn modelId="{EE072652-5E82-DF4E-8A3D-C44B42F8823E}" type="presParOf" srcId="{43ABC2B5-DCCC-6B40-835F-362874D48B1C}" destId="{98841BE2-362B-9041-9AA1-85944EFAF439}" srcOrd="1" destOrd="0" presId="urn:microsoft.com/office/officeart/2005/8/layout/cycle4"/>
    <dgm:cxn modelId="{A86813A7-335A-784D-9051-263082C4DFA5}" type="presParOf" srcId="{D601F2DA-3A96-B942-BE9C-AC35E497CEA6}" destId="{5C02D8BE-63A9-EC4B-B69E-ACAB56650E88}" srcOrd="3" destOrd="0" presId="urn:microsoft.com/office/officeart/2005/8/layout/cycle4"/>
    <dgm:cxn modelId="{CE91F437-F935-444F-870D-F56E69810C9B}" type="presParOf" srcId="{5C02D8BE-63A9-EC4B-B69E-ACAB56650E88}" destId="{B913ABDC-3A07-D543-9363-1A8A29112049}" srcOrd="0" destOrd="0" presId="urn:microsoft.com/office/officeart/2005/8/layout/cycle4"/>
    <dgm:cxn modelId="{22D598D2-BAE0-2843-9006-F38E04F9FC2C}" type="presParOf" srcId="{5C02D8BE-63A9-EC4B-B69E-ACAB56650E88}" destId="{C2E11FE8-09EB-674D-9A44-DB451141C125}" srcOrd="1" destOrd="0" presId="urn:microsoft.com/office/officeart/2005/8/layout/cycle4"/>
    <dgm:cxn modelId="{B322CA23-ECDD-204F-A2B0-8374EBBAF279}" type="presParOf" srcId="{D601F2DA-3A96-B942-BE9C-AC35E497CEA6}" destId="{5558BE01-58CC-204E-8EA4-96EDDD851597}" srcOrd="4" destOrd="0" presId="urn:microsoft.com/office/officeart/2005/8/layout/cycle4"/>
    <dgm:cxn modelId="{C5EF8420-DF50-064A-AB87-4F77B11E83B8}" type="presParOf" srcId="{937659A5-7C1D-B345-8561-A3FC07160F59}" destId="{7D43F600-5284-FD4A-AF14-F45E26F6A4D5}" srcOrd="1" destOrd="0" presId="urn:microsoft.com/office/officeart/2005/8/layout/cycle4"/>
    <dgm:cxn modelId="{4EBC2B65-60A3-6B46-A4FC-02412FA69C46}" type="presParOf" srcId="{7D43F600-5284-FD4A-AF14-F45E26F6A4D5}" destId="{6FE03346-8D73-F14C-B577-C781529AEC7B}" srcOrd="0" destOrd="0" presId="urn:microsoft.com/office/officeart/2005/8/layout/cycle4"/>
    <dgm:cxn modelId="{F6CBF0A1-7FBF-DB47-94CF-42FB3918A3C9}" type="presParOf" srcId="{7D43F600-5284-FD4A-AF14-F45E26F6A4D5}" destId="{A78209E4-E4F0-D644-AB97-228E3C1A89DE}" srcOrd="1" destOrd="0" presId="urn:microsoft.com/office/officeart/2005/8/layout/cycle4"/>
    <dgm:cxn modelId="{FC392B7C-41A0-DB4D-AC42-7398485559BB}" type="presParOf" srcId="{7D43F600-5284-FD4A-AF14-F45E26F6A4D5}" destId="{1AF8ADDC-4154-1647-8026-85361D8D2D0D}" srcOrd="2" destOrd="0" presId="urn:microsoft.com/office/officeart/2005/8/layout/cycle4"/>
    <dgm:cxn modelId="{2E1B0989-0581-2242-9FCA-A19682325F1B}" type="presParOf" srcId="{7D43F600-5284-FD4A-AF14-F45E26F6A4D5}" destId="{0C60A35B-255B-AF4E-8CFE-5604490D760F}" srcOrd="3" destOrd="0" presId="urn:microsoft.com/office/officeart/2005/8/layout/cycle4"/>
    <dgm:cxn modelId="{8BF81041-DA2B-BE4B-9307-46278A0DE2AF}" type="presParOf" srcId="{7D43F600-5284-FD4A-AF14-F45E26F6A4D5}" destId="{23417455-049C-E442-A746-D134AF424603}" srcOrd="4" destOrd="0" presId="urn:microsoft.com/office/officeart/2005/8/layout/cycle4"/>
    <dgm:cxn modelId="{8E157DB2-04CA-074B-9552-D07020777424}" type="presParOf" srcId="{937659A5-7C1D-B345-8561-A3FC07160F59}" destId="{BD8C983F-E5EB-4F4E-80CE-2FC2AC84CB03}" srcOrd="2" destOrd="0" presId="urn:microsoft.com/office/officeart/2005/8/layout/cycle4"/>
    <dgm:cxn modelId="{A8863213-1FDC-4342-B8D4-572C8DD1A0D7}" type="presParOf" srcId="{937659A5-7C1D-B345-8561-A3FC07160F59}" destId="{AE8FBB77-1A38-5B4D-B91E-2ADA14F13B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A5EFC2-C553-9B4B-AEF1-EE3F22E263D9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7C1F60-3EFD-6F4D-A09C-CC0154155E69}">
      <dgm:prSet custT="1"/>
      <dgm:spPr/>
      <dgm:t>
        <a:bodyPr/>
        <a:lstStyle/>
        <a:p>
          <a:pPr rtl="0"/>
          <a:r>
            <a:rPr lang="en-GB" sz="2400" b="1" dirty="0"/>
            <a:t>November</a:t>
          </a:r>
          <a:r>
            <a:rPr lang="uk-UA" sz="2400" b="1" dirty="0"/>
            <a:t> 2019</a:t>
          </a:r>
          <a:r>
            <a:rPr lang="en-GB" sz="2400" b="1" dirty="0"/>
            <a:t> </a:t>
          </a:r>
          <a:r>
            <a:rPr lang="mr-IN" sz="2400" b="1" dirty="0"/>
            <a:t>–</a:t>
          </a:r>
          <a:r>
            <a:rPr lang="en-GB" sz="2400" b="1" dirty="0"/>
            <a:t> February 2020: </a:t>
          </a:r>
          <a:r>
            <a:rPr lang="uk-UA" sz="2400" b="1" dirty="0"/>
            <a:t>3</a:t>
          </a:r>
          <a:r>
            <a:rPr lang="en-GB" sz="2400" b="1" dirty="0"/>
            <a:t>6</a:t>
          </a:r>
          <a:r>
            <a:rPr lang="uk-UA" sz="2400" b="1" dirty="0"/>
            <a:t>9 </a:t>
          </a:r>
          <a:r>
            <a:rPr lang="en-GB" sz="2400" b="1" dirty="0"/>
            <a:t>accreditations completed</a:t>
          </a:r>
        </a:p>
        <a:p>
          <a:pPr rtl="0"/>
          <a:r>
            <a:rPr lang="en-GB" sz="2500" b="1" dirty="0"/>
            <a:t>March-September 2020: 540 online accreditations completed</a:t>
          </a:r>
        </a:p>
        <a:p>
          <a:pPr rtl="0"/>
          <a:endParaRPr lang="en-GB" sz="2500" b="1" dirty="0"/>
        </a:p>
        <a:p>
          <a:pPr rtl="0"/>
          <a:r>
            <a:rPr lang="en-GB" sz="2500" dirty="0"/>
            <a:t>About 1% </a:t>
          </a:r>
          <a:r>
            <a:rPr lang="mr-IN" sz="2500" dirty="0"/>
            <a:t>–</a:t>
          </a:r>
          <a:r>
            <a:rPr lang="en-GB" sz="2500" dirty="0"/>
            <a:t> exceptional accreditations (level A)</a:t>
          </a:r>
        </a:p>
        <a:p>
          <a:pPr rtl="0"/>
          <a:r>
            <a:rPr lang="en-GB" sz="2500" dirty="0"/>
            <a:t>About 6</a:t>
          </a:r>
          <a:r>
            <a:rPr lang="uk-UA" sz="2500" dirty="0"/>
            <a:t>2</a:t>
          </a:r>
          <a:r>
            <a:rPr lang="en-GB" sz="2500" dirty="0"/>
            <a:t>% (level B)</a:t>
          </a:r>
        </a:p>
        <a:p>
          <a:pPr rtl="0"/>
          <a:r>
            <a:rPr lang="en-GB" sz="2500" dirty="0"/>
            <a:t>35% - conditional one-year accreditations (level E)</a:t>
          </a:r>
        </a:p>
        <a:p>
          <a:pPr rtl="0"/>
          <a:r>
            <a:rPr lang="en-GB" sz="2500" dirty="0"/>
            <a:t>About 2% </a:t>
          </a:r>
          <a:r>
            <a:rPr lang="mr-IN" sz="2500" dirty="0"/>
            <a:t>–</a:t>
          </a:r>
          <a:r>
            <a:rPr lang="en-GB" sz="2500" dirty="0"/>
            <a:t> denials of accreditation (level F)</a:t>
          </a:r>
        </a:p>
        <a:p>
          <a:pPr rtl="0"/>
          <a:br>
            <a:rPr lang="en-GB" sz="2500" dirty="0"/>
          </a:br>
          <a:endParaRPr lang="en-GB" sz="2500" dirty="0"/>
        </a:p>
      </dgm:t>
    </dgm:pt>
    <dgm:pt modelId="{B6E59BF5-4BE3-2546-A23D-5B9E782131D5}" type="parTrans" cxnId="{167A44FD-B1EB-AD46-83DF-88429C1C7D1A}">
      <dgm:prSet/>
      <dgm:spPr/>
      <dgm:t>
        <a:bodyPr/>
        <a:lstStyle/>
        <a:p>
          <a:endParaRPr lang="en-US"/>
        </a:p>
      </dgm:t>
    </dgm:pt>
    <dgm:pt modelId="{641C07BB-9975-9F4E-A154-AF3CAB1B5DE1}" type="sibTrans" cxnId="{167A44FD-B1EB-AD46-83DF-88429C1C7D1A}">
      <dgm:prSet/>
      <dgm:spPr/>
      <dgm:t>
        <a:bodyPr/>
        <a:lstStyle/>
        <a:p>
          <a:endParaRPr lang="en-US"/>
        </a:p>
      </dgm:t>
    </dgm:pt>
    <dgm:pt modelId="{D454F6D8-EB3C-D948-81BA-BAA502A0661F}" type="pres">
      <dgm:prSet presAssocID="{8CA5EFC2-C553-9B4B-AEF1-EE3F22E263D9}" presName="diagram" presStyleCnt="0">
        <dgm:presLayoutVars>
          <dgm:dir/>
          <dgm:resizeHandles val="exact"/>
        </dgm:presLayoutVars>
      </dgm:prSet>
      <dgm:spPr/>
    </dgm:pt>
    <dgm:pt modelId="{46E738B3-0512-6B4D-9C34-97333CC338BE}" type="pres">
      <dgm:prSet presAssocID="{B27C1F60-3EFD-6F4D-A09C-CC0154155E69}" presName="node" presStyleLbl="node1" presStyleIdx="0" presStyleCnt="1">
        <dgm:presLayoutVars>
          <dgm:bulletEnabled val="1"/>
        </dgm:presLayoutVars>
      </dgm:prSet>
      <dgm:spPr/>
    </dgm:pt>
  </dgm:ptLst>
  <dgm:cxnLst>
    <dgm:cxn modelId="{3B834E01-BA24-E341-932D-B1745C7562AA}" type="presOf" srcId="{8CA5EFC2-C553-9B4B-AEF1-EE3F22E263D9}" destId="{D454F6D8-EB3C-D948-81BA-BAA502A0661F}" srcOrd="0" destOrd="0" presId="urn:microsoft.com/office/officeart/2005/8/layout/default"/>
    <dgm:cxn modelId="{BC551720-910C-F348-B533-98643D69D30C}" type="presOf" srcId="{B27C1F60-3EFD-6F4D-A09C-CC0154155E69}" destId="{46E738B3-0512-6B4D-9C34-97333CC338BE}" srcOrd="0" destOrd="0" presId="urn:microsoft.com/office/officeart/2005/8/layout/default"/>
    <dgm:cxn modelId="{167A44FD-B1EB-AD46-83DF-88429C1C7D1A}" srcId="{8CA5EFC2-C553-9B4B-AEF1-EE3F22E263D9}" destId="{B27C1F60-3EFD-6F4D-A09C-CC0154155E69}" srcOrd="0" destOrd="0" parTransId="{B6E59BF5-4BE3-2546-A23D-5B9E782131D5}" sibTransId="{641C07BB-9975-9F4E-A154-AF3CAB1B5DE1}"/>
    <dgm:cxn modelId="{10E4C18C-74E9-DF46-8884-C6E2B1FBE20F}" type="presParOf" srcId="{D454F6D8-EB3C-D948-81BA-BAA502A0661F}" destId="{46E738B3-0512-6B4D-9C34-97333CC338B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A44B-566C-904E-A58A-BB0DB146698F}">
      <dsp:nvSpPr>
        <dsp:cNvPr id="0" name=""/>
        <dsp:cNvSpPr/>
      </dsp:nvSpPr>
      <dsp:spPr>
        <a:xfrm rot="5400000">
          <a:off x="-1279052" y="1279052"/>
          <a:ext cx="6400801" cy="38426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2014 - radical reforming of the Higher Education sector in Ukraine</a:t>
          </a:r>
        </a:p>
      </dsp:txBody>
      <dsp:txXfrm rot="-5400000">
        <a:off x="1" y="1921347"/>
        <a:ext cx="3842696" cy="2558105"/>
      </dsp:txXfrm>
    </dsp:sp>
    <dsp:sp modelId="{18E823A7-CEF2-0C44-925C-762D837C3A94}">
      <dsp:nvSpPr>
        <dsp:cNvPr id="0" name=""/>
        <dsp:cNvSpPr/>
      </dsp:nvSpPr>
      <dsp:spPr>
        <a:xfrm rot="5400000">
          <a:off x="4484993" y="-642296"/>
          <a:ext cx="4479452" cy="5764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To establish an autonomous national QA system aligned with the EHEA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To develop QA systems at institutional levels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To ensure accountable and autonomous university management and governance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To involve stakeholders into the decision-making process</a:t>
          </a:r>
        </a:p>
      </dsp:txBody>
      <dsp:txXfrm rot="-5400000">
        <a:off x="3842697" y="218669"/>
        <a:ext cx="5545376" cy="404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BA84-B744-8741-8D78-0F1D91A10372}">
      <dsp:nvSpPr>
        <dsp:cNvPr id="0" name=""/>
        <dsp:cNvSpPr/>
      </dsp:nvSpPr>
      <dsp:spPr>
        <a:xfrm>
          <a:off x="4" y="13467"/>
          <a:ext cx="8795449" cy="101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2014 - the Law on Higher Education </a:t>
          </a:r>
          <a:r>
            <a:rPr lang="mr-IN" sz="2000" kern="1200" dirty="0"/>
            <a:t>–</a:t>
          </a:r>
          <a:r>
            <a:rPr lang="en-US" sz="2000" kern="1200" dirty="0"/>
            <a:t>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NAQA as independent public non-profit organization </a:t>
          </a:r>
        </a:p>
      </dsp:txBody>
      <dsp:txXfrm>
        <a:off x="505914" y="13467"/>
        <a:ext cx="7783629" cy="1011820"/>
      </dsp:txXfrm>
    </dsp:sp>
    <dsp:sp modelId="{1F8B76BC-3155-844C-8293-5954387552EB}">
      <dsp:nvSpPr>
        <dsp:cNvPr id="0" name=""/>
        <dsp:cNvSpPr/>
      </dsp:nvSpPr>
      <dsp:spPr>
        <a:xfrm>
          <a:off x="4" y="1166942"/>
          <a:ext cx="8780550" cy="101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2015 - the first personal NAQA composition </a:t>
          </a:r>
          <a:r>
            <a:rPr lang="mr-IN" sz="2000" kern="1200" dirty="0"/>
            <a:t>–</a:t>
          </a:r>
          <a:r>
            <a:rPr lang="en-US" sz="2000" kern="1200" dirty="0"/>
            <a:t>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official start</a:t>
          </a:r>
        </a:p>
      </dsp:txBody>
      <dsp:txXfrm>
        <a:off x="505914" y="1166942"/>
        <a:ext cx="7768730" cy="1011820"/>
      </dsp:txXfrm>
    </dsp:sp>
    <dsp:sp modelId="{059C9BC9-23D0-044B-B12F-757CDA54E7FA}">
      <dsp:nvSpPr>
        <dsp:cNvPr id="0" name=""/>
        <dsp:cNvSpPr/>
      </dsp:nvSpPr>
      <dsp:spPr>
        <a:xfrm>
          <a:off x="0" y="2303793"/>
          <a:ext cx="8414296" cy="101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2017 </a:t>
          </a:r>
          <a:r>
            <a:rPr lang="mr-IN" sz="2000" kern="1200" dirty="0"/>
            <a:t>–</a:t>
          </a:r>
          <a:r>
            <a:rPr lang="en-US" sz="2000" kern="1200" dirty="0"/>
            <a:t> the Law on Education </a:t>
          </a:r>
          <a:r>
            <a:rPr lang="mr-IN" sz="2000" kern="1200" dirty="0"/>
            <a:t>–</a:t>
          </a:r>
          <a:r>
            <a:rPr lang="en-US" sz="2000" kern="1200" dirty="0"/>
            <a:t>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procedure of NAQA members election</a:t>
          </a:r>
        </a:p>
      </dsp:txBody>
      <dsp:txXfrm>
        <a:off x="505910" y="2303793"/>
        <a:ext cx="7402476" cy="1011820"/>
      </dsp:txXfrm>
    </dsp:sp>
    <dsp:sp modelId="{747BAB99-91D9-444A-9CBD-B111F05A18B3}">
      <dsp:nvSpPr>
        <dsp:cNvPr id="0" name=""/>
        <dsp:cNvSpPr/>
      </dsp:nvSpPr>
      <dsp:spPr>
        <a:xfrm>
          <a:off x="4" y="3473892"/>
          <a:ext cx="8810398" cy="101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December 2018 - the new personal NAQA composition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February 2019  - NAQA official start of work</a:t>
          </a:r>
        </a:p>
      </dsp:txBody>
      <dsp:txXfrm>
        <a:off x="505914" y="3473892"/>
        <a:ext cx="7798578" cy="1011820"/>
      </dsp:txXfrm>
    </dsp:sp>
    <dsp:sp modelId="{E2383534-B971-2544-9170-8C89FA9DA1B0}">
      <dsp:nvSpPr>
        <dsp:cNvPr id="0" name=""/>
        <dsp:cNvSpPr/>
      </dsp:nvSpPr>
      <dsp:spPr>
        <a:xfrm>
          <a:off x="4" y="4627367"/>
          <a:ext cx="8810398" cy="10118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Today </a:t>
          </a:r>
          <a:r>
            <a:rPr lang="mr-IN" sz="2300" kern="1200" dirty="0"/>
            <a:t>–</a:t>
          </a:r>
          <a:r>
            <a:rPr lang="en-GB" sz="2300" kern="1200" dirty="0"/>
            <a:t> </a:t>
          </a:r>
          <a:r>
            <a:rPr lang="en-US" sz="2300" kern="1200" dirty="0"/>
            <a:t>requirements for QA and transparency; implementation of the HE state policy; addressing modern challenges</a:t>
          </a:r>
        </a:p>
      </dsp:txBody>
      <dsp:txXfrm>
        <a:off x="505914" y="4627367"/>
        <a:ext cx="7798578" cy="1011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CA72C-F112-C24D-AC51-0E21C32DC5F0}">
      <dsp:nvSpPr>
        <dsp:cNvPr id="0" name=""/>
        <dsp:cNvSpPr/>
      </dsp:nvSpPr>
      <dsp:spPr>
        <a:xfrm rot="1764321">
          <a:off x="2003799" y="3601748"/>
          <a:ext cx="952691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952691" y="341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A0686-93F8-C84D-A4C0-12DA0E103674}">
      <dsp:nvSpPr>
        <dsp:cNvPr id="0" name=""/>
        <dsp:cNvSpPr/>
      </dsp:nvSpPr>
      <dsp:spPr>
        <a:xfrm rot="20522147">
          <a:off x="2011942" y="1935815"/>
          <a:ext cx="2183598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183598" y="341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D7DC8-B7E3-1045-8A63-6C4E3868684B}">
      <dsp:nvSpPr>
        <dsp:cNvPr id="0" name=""/>
        <dsp:cNvSpPr/>
      </dsp:nvSpPr>
      <dsp:spPr>
        <a:xfrm>
          <a:off x="-930988" y="944257"/>
          <a:ext cx="3524890" cy="35248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D14D5B-2DB5-2D4E-9F1B-8A671164B186}">
      <dsp:nvSpPr>
        <dsp:cNvPr id="0" name=""/>
        <dsp:cNvSpPr/>
      </dsp:nvSpPr>
      <dsp:spPr>
        <a:xfrm>
          <a:off x="3568543" y="-97911"/>
          <a:ext cx="5250510" cy="21319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MISSION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 to become a catalyst for changes in HE in Ukraine to create quality culture</a:t>
          </a:r>
          <a:endParaRPr lang="en-GB" sz="2400" kern="1200" dirty="0"/>
        </a:p>
      </dsp:txBody>
      <dsp:txXfrm>
        <a:off x="4337462" y="214309"/>
        <a:ext cx="3712672" cy="1507529"/>
      </dsp:txXfrm>
    </dsp:sp>
    <dsp:sp modelId="{3CE4DB18-CCB3-3841-B5EA-7BC41D8DFE3A}">
      <dsp:nvSpPr>
        <dsp:cNvPr id="0" name=""/>
        <dsp:cNvSpPr/>
      </dsp:nvSpPr>
      <dsp:spPr>
        <a:xfrm>
          <a:off x="2858885" y="2227717"/>
          <a:ext cx="2114934" cy="44352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VALUES</a:t>
          </a:r>
        </a:p>
      </dsp:txBody>
      <dsp:txXfrm>
        <a:off x="3168610" y="2877241"/>
        <a:ext cx="1495484" cy="3136181"/>
      </dsp:txXfrm>
    </dsp:sp>
    <dsp:sp modelId="{3C9CB040-240A-0A44-BC54-CC1D90D8EA39}">
      <dsp:nvSpPr>
        <dsp:cNvPr id="0" name=""/>
        <dsp:cNvSpPr/>
      </dsp:nvSpPr>
      <dsp:spPr>
        <a:xfrm>
          <a:off x="5185313" y="2227717"/>
          <a:ext cx="3172401" cy="443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/>
            <a:t>PARTNERSHIP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TRUST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INDEPENDENCE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PROFESSIONALISM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INNOVATION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/>
            <a:t>ACADEMIC INTEGRITY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/>
            <a:t>TRANSPERENCY</a:t>
          </a:r>
        </a:p>
      </dsp:txBody>
      <dsp:txXfrm>
        <a:off x="5185313" y="2227717"/>
        <a:ext cx="3172401" cy="4435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5541A-52CF-8D46-A7BB-9EEE119EAB7E}">
      <dsp:nvSpPr>
        <dsp:cNvPr id="0" name=""/>
        <dsp:cNvSpPr/>
      </dsp:nvSpPr>
      <dsp:spPr>
        <a:xfrm>
          <a:off x="140078" y="-82227"/>
          <a:ext cx="5915490" cy="59154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47DD4A-194F-9246-9B0A-FE6D18EC13A6}">
      <dsp:nvSpPr>
        <dsp:cNvPr id="0" name=""/>
        <dsp:cNvSpPr/>
      </dsp:nvSpPr>
      <dsp:spPr>
        <a:xfrm>
          <a:off x="2957745" y="0"/>
          <a:ext cx="6901405" cy="5915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b="1" kern="1200" dirty="0"/>
            <a:t>WHAT has been DONE </a:t>
          </a:r>
        </a:p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(mid-February 2019 – end of August 2020)</a:t>
          </a:r>
          <a:endParaRPr lang="en-GB" sz="2000" kern="1200" dirty="0"/>
        </a:p>
      </dsp:txBody>
      <dsp:txXfrm>
        <a:off x="2957745" y="0"/>
        <a:ext cx="3450702" cy="5915490"/>
      </dsp:txXfrm>
    </dsp:sp>
    <dsp:sp modelId="{9CD97BC2-3CB6-5D4C-AB1F-A2A92F04A040}">
      <dsp:nvSpPr>
        <dsp:cNvPr id="0" name=""/>
        <dsp:cNvSpPr/>
      </dsp:nvSpPr>
      <dsp:spPr>
        <a:xfrm>
          <a:off x="6408448" y="51462"/>
          <a:ext cx="3450702" cy="591549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Secretariat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Regulations for Study Programmes Accreditation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Regulation for Academic Integrity Issues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29 Subject Area Councils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329 subject-area councils members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35 trainers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kern="1200" dirty="0"/>
            <a:t>2528 experts from all fields of knowledge (1976 experts represent research and teaching staff, and 552 experts represent students) </a:t>
          </a:r>
          <a:endParaRPr lang="en-GB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kern="1200" dirty="0"/>
            <a:t>Trainings, Round Tables, Workshops</a:t>
          </a:r>
        </a:p>
      </dsp:txBody>
      <dsp:txXfrm>
        <a:off x="6408448" y="51462"/>
        <a:ext cx="3450702" cy="5915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B6D43-A725-004D-9D71-4C647C5AA0E7}">
      <dsp:nvSpPr>
        <dsp:cNvPr id="0" name=""/>
        <dsp:cNvSpPr/>
      </dsp:nvSpPr>
      <dsp:spPr>
        <a:xfrm>
          <a:off x="932" y="1947"/>
          <a:ext cx="8126134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NAQA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(23 elected members)</a:t>
          </a:r>
        </a:p>
      </dsp:txBody>
      <dsp:txXfrm>
        <a:off x="50993" y="52008"/>
        <a:ext cx="8026012" cy="1609086"/>
      </dsp:txXfrm>
    </dsp:sp>
    <dsp:sp modelId="{EC09A370-2079-8A43-98EB-61BAB5FB76EE}">
      <dsp:nvSpPr>
        <dsp:cNvPr id="0" name=""/>
        <dsp:cNvSpPr/>
      </dsp:nvSpPr>
      <dsp:spPr>
        <a:xfrm>
          <a:off x="932" y="1854729"/>
          <a:ext cx="5308242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Secretariat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(62 staff units)</a:t>
          </a:r>
        </a:p>
      </dsp:txBody>
      <dsp:txXfrm>
        <a:off x="50993" y="1904790"/>
        <a:ext cx="5208120" cy="1609086"/>
      </dsp:txXfrm>
    </dsp:sp>
    <dsp:sp modelId="{1C120A65-8C16-4D4F-A0AF-2B40216F7BE0}">
      <dsp:nvSpPr>
        <dsp:cNvPr id="0" name=""/>
        <dsp:cNvSpPr/>
      </dsp:nvSpPr>
      <dsp:spPr>
        <a:xfrm>
          <a:off x="932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Trainers (35) </a:t>
          </a:r>
        </a:p>
      </dsp:txBody>
      <dsp:txXfrm>
        <a:off x="50993" y="3757572"/>
        <a:ext cx="2499409" cy="1609086"/>
      </dsp:txXfrm>
    </dsp:sp>
    <dsp:sp modelId="{AF55AA16-9EE9-6140-8F1A-151261A645E3}">
      <dsp:nvSpPr>
        <dsp:cNvPr id="0" name=""/>
        <dsp:cNvSpPr/>
      </dsp:nvSpPr>
      <dsp:spPr>
        <a:xfrm>
          <a:off x="2709644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Accreditation Experts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(2528)</a:t>
          </a:r>
        </a:p>
      </dsp:txBody>
      <dsp:txXfrm>
        <a:off x="2759705" y="3757572"/>
        <a:ext cx="2499409" cy="1609086"/>
      </dsp:txXfrm>
    </dsp:sp>
    <dsp:sp modelId="{79131496-F3D9-6947-B541-719BB48F85C0}">
      <dsp:nvSpPr>
        <dsp:cNvPr id="0" name=""/>
        <dsp:cNvSpPr/>
      </dsp:nvSpPr>
      <dsp:spPr>
        <a:xfrm>
          <a:off x="5527536" y="1854729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Subject Area Councils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(29)</a:t>
          </a:r>
        </a:p>
      </dsp:txBody>
      <dsp:txXfrm>
        <a:off x="5577597" y="1904790"/>
        <a:ext cx="2499409" cy="1609086"/>
      </dsp:txXfrm>
    </dsp:sp>
    <dsp:sp modelId="{5BCED74C-AB62-F445-BE84-5343016F6F57}">
      <dsp:nvSpPr>
        <dsp:cNvPr id="0" name=""/>
        <dsp:cNvSpPr/>
      </dsp:nvSpPr>
      <dsp:spPr>
        <a:xfrm>
          <a:off x="5527536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Subject Area Councils members (329)</a:t>
          </a:r>
        </a:p>
      </dsp:txBody>
      <dsp:txXfrm>
        <a:off x="5577597" y="3757572"/>
        <a:ext cx="2499409" cy="1609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EA47B-95BC-8348-A61E-73431D08C137}">
      <dsp:nvSpPr>
        <dsp:cNvPr id="0" name=""/>
        <dsp:cNvSpPr/>
      </dsp:nvSpPr>
      <dsp:spPr>
        <a:xfrm>
          <a:off x="5452213" y="4165285"/>
          <a:ext cx="3036401" cy="2231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Antiplagiarism companies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r-IN" sz="1600" kern="1200" dirty="0"/>
            <a:t>……</a:t>
          </a:r>
          <a:endParaRPr lang="en-US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6412147" y="4772121"/>
        <a:ext cx="2027453" cy="1575439"/>
      </dsp:txXfrm>
    </dsp:sp>
    <dsp:sp modelId="{B913ABDC-3A07-D543-9363-1A8A29112049}">
      <dsp:nvSpPr>
        <dsp:cNvPr id="0" name=""/>
        <dsp:cNvSpPr/>
      </dsp:nvSpPr>
      <dsp:spPr>
        <a:xfrm>
          <a:off x="0" y="4063330"/>
          <a:ext cx="3036401" cy="236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Employers Associations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Student Organizations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HEIs </a:t>
          </a:r>
          <a:r>
            <a:rPr lang="mr-IN" sz="1600" kern="1200" dirty="0"/>
            <a:t>……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2031" y="4707521"/>
        <a:ext cx="2021419" cy="1672417"/>
      </dsp:txXfrm>
    </dsp:sp>
    <dsp:sp modelId="{EEDB15C2-2B4A-4C4D-9529-6E87933DB940}">
      <dsp:nvSpPr>
        <dsp:cNvPr id="0" name=""/>
        <dsp:cNvSpPr/>
      </dsp:nvSpPr>
      <dsp:spPr>
        <a:xfrm>
          <a:off x="5452213" y="-9007"/>
          <a:ext cx="3036401" cy="3011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Erasmus+ National Office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British Council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American Councils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USAID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OSCE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IFERP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IRF</a:t>
          </a:r>
          <a:r>
            <a:rPr lang="mr-IN" sz="1600" kern="1200" dirty="0"/>
            <a:t>…</a:t>
          </a:r>
          <a:r>
            <a:rPr lang="en-GB" sz="1600" kern="1200" dirty="0"/>
            <a:t>.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6425386" y="53246"/>
        <a:ext cx="2000975" cy="2134340"/>
      </dsp:txXfrm>
    </dsp:sp>
    <dsp:sp modelId="{744DF65B-6F7F-9743-8D8C-B017A515ED43}">
      <dsp:nvSpPr>
        <dsp:cNvPr id="0" name=""/>
        <dsp:cNvSpPr/>
      </dsp:nvSpPr>
      <dsp:spPr>
        <a:xfrm>
          <a:off x="-195869" y="-121651"/>
          <a:ext cx="4424310" cy="329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ENQA Affiliate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Full membership in INQAAHE, CEENQA, ICAI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Bilateral Agreements:</a:t>
          </a:r>
          <a:br>
            <a:rPr lang="en-US" sz="1600" b="1" kern="1200" dirty="0"/>
          </a:br>
          <a:r>
            <a:rPr lang="en-US" sz="1600" b="1" kern="1200" dirty="0"/>
            <a:t>Poland, France, Georgia, Kazakhstan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Latvia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Germany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UK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Italy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Lithuania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Estonia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Belgium ...</a:t>
          </a:r>
        </a:p>
      </dsp:txBody>
      <dsp:txXfrm>
        <a:off x="-123411" y="-49193"/>
        <a:ext cx="2952101" cy="2328981"/>
      </dsp:txXfrm>
    </dsp:sp>
    <dsp:sp modelId="{6FE03346-8D73-F14C-B577-C781529AEC7B}">
      <dsp:nvSpPr>
        <dsp:cNvPr id="0" name=""/>
        <dsp:cNvSpPr/>
      </dsp:nvSpPr>
      <dsp:spPr>
        <a:xfrm>
          <a:off x="1423445" y="492970"/>
          <a:ext cx="2661461" cy="266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QA organizations and Foreign QA Agencies </a:t>
          </a:r>
        </a:p>
      </dsp:txBody>
      <dsp:txXfrm>
        <a:off x="2202969" y="1272494"/>
        <a:ext cx="1881937" cy="1881937"/>
      </dsp:txXfrm>
    </dsp:sp>
    <dsp:sp modelId="{A78209E4-E4F0-D644-AB97-228E3C1A89DE}">
      <dsp:nvSpPr>
        <dsp:cNvPr id="0" name=""/>
        <dsp:cNvSpPr/>
      </dsp:nvSpPr>
      <dsp:spPr>
        <a:xfrm rot="5400000">
          <a:off x="4207838" y="492970"/>
          <a:ext cx="2661461" cy="266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International organizations and projects</a:t>
          </a:r>
        </a:p>
      </dsp:txBody>
      <dsp:txXfrm rot="-5400000">
        <a:off x="4207838" y="1272494"/>
        <a:ext cx="1881937" cy="1881937"/>
      </dsp:txXfrm>
    </dsp:sp>
    <dsp:sp modelId="{1AF8ADDC-4154-1647-8026-85361D8D2D0D}">
      <dsp:nvSpPr>
        <dsp:cNvPr id="0" name=""/>
        <dsp:cNvSpPr/>
      </dsp:nvSpPr>
      <dsp:spPr>
        <a:xfrm rot="10800000">
          <a:off x="4207838" y="3277362"/>
          <a:ext cx="2661461" cy="266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Partners</a:t>
          </a:r>
        </a:p>
      </dsp:txBody>
      <dsp:txXfrm rot="10800000">
        <a:off x="4207838" y="3277362"/>
        <a:ext cx="1881937" cy="1881937"/>
      </dsp:txXfrm>
    </dsp:sp>
    <dsp:sp modelId="{0C60A35B-255B-AF4E-8CFE-5604490D760F}">
      <dsp:nvSpPr>
        <dsp:cNvPr id="0" name=""/>
        <dsp:cNvSpPr/>
      </dsp:nvSpPr>
      <dsp:spPr>
        <a:xfrm rot="16200000">
          <a:off x="1423445" y="3277362"/>
          <a:ext cx="2661461" cy="266146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Stakeholders</a:t>
          </a:r>
        </a:p>
      </dsp:txBody>
      <dsp:txXfrm rot="5400000">
        <a:off x="2202969" y="3277362"/>
        <a:ext cx="1881937" cy="1881937"/>
      </dsp:txXfrm>
    </dsp:sp>
    <dsp:sp modelId="{BD8C983F-E5EB-4F4E-80CE-2FC2AC84CB03}">
      <dsp:nvSpPr>
        <dsp:cNvPr id="0" name=""/>
        <dsp:cNvSpPr/>
      </dsp:nvSpPr>
      <dsp:spPr>
        <a:xfrm>
          <a:off x="3686917" y="2662706"/>
          <a:ext cx="918910" cy="79905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8FBB77-1A38-5B4D-B91E-2ADA14F13BE4}">
      <dsp:nvSpPr>
        <dsp:cNvPr id="0" name=""/>
        <dsp:cNvSpPr/>
      </dsp:nvSpPr>
      <dsp:spPr>
        <a:xfrm rot="10800000">
          <a:off x="3686917" y="2970034"/>
          <a:ext cx="918910" cy="79905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738B3-0512-6B4D-9C34-97333CC338BE}">
      <dsp:nvSpPr>
        <dsp:cNvPr id="0" name=""/>
        <dsp:cNvSpPr/>
      </dsp:nvSpPr>
      <dsp:spPr>
        <a:xfrm>
          <a:off x="0" y="403190"/>
          <a:ext cx="8361217" cy="501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November</a:t>
          </a:r>
          <a:r>
            <a:rPr lang="uk-UA" sz="2400" b="1" kern="1200" dirty="0"/>
            <a:t> 2019</a:t>
          </a:r>
          <a:r>
            <a:rPr lang="en-GB" sz="2400" b="1" kern="1200" dirty="0"/>
            <a:t> </a:t>
          </a:r>
          <a:r>
            <a:rPr lang="mr-IN" sz="2400" b="1" kern="1200" dirty="0"/>
            <a:t>–</a:t>
          </a:r>
          <a:r>
            <a:rPr lang="en-GB" sz="2400" b="1" kern="1200" dirty="0"/>
            <a:t> February 2020: </a:t>
          </a:r>
          <a:r>
            <a:rPr lang="uk-UA" sz="2400" b="1" kern="1200" dirty="0"/>
            <a:t>3</a:t>
          </a:r>
          <a:r>
            <a:rPr lang="en-GB" sz="2400" b="1" kern="1200" dirty="0"/>
            <a:t>6</a:t>
          </a:r>
          <a:r>
            <a:rPr lang="uk-UA" sz="2400" b="1" kern="1200" dirty="0"/>
            <a:t>9 </a:t>
          </a:r>
          <a:r>
            <a:rPr lang="en-GB" sz="2400" b="1" kern="1200" dirty="0"/>
            <a:t>accreditations completed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March-September 2020: 540 online accreditations completed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b="1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About 1% </a:t>
          </a:r>
          <a:r>
            <a:rPr lang="mr-IN" sz="2500" kern="1200" dirty="0"/>
            <a:t>–</a:t>
          </a:r>
          <a:r>
            <a:rPr lang="en-GB" sz="2500" kern="1200" dirty="0"/>
            <a:t> exceptional accreditations (level A)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About 6</a:t>
          </a:r>
          <a:r>
            <a:rPr lang="uk-UA" sz="2500" kern="1200" dirty="0"/>
            <a:t>2</a:t>
          </a:r>
          <a:r>
            <a:rPr lang="en-GB" sz="2500" kern="1200" dirty="0"/>
            <a:t>% (level B)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35% - conditional one-year accreditations (level E)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About 2% </a:t>
          </a:r>
          <a:r>
            <a:rPr lang="mr-IN" sz="2500" kern="1200" dirty="0"/>
            <a:t>–</a:t>
          </a:r>
          <a:r>
            <a:rPr lang="en-GB" sz="2500" kern="1200" dirty="0"/>
            <a:t> denials of accreditation (level F)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2500" kern="1200" dirty="0"/>
          </a:br>
          <a:endParaRPr lang="en-GB" sz="2500" kern="1200" dirty="0"/>
        </a:p>
      </dsp:txBody>
      <dsp:txXfrm>
        <a:off x="0" y="403190"/>
        <a:ext cx="8361217" cy="501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425DF-0F3D-7D40-ADCD-C5660FAEF811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D0C4-FF8F-434E-AA45-247EBCB0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72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22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071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9D3E-9AA1-429F-A5B2-6735B1AAF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B33B1-7BD3-48BB-8F36-A0E98831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86D3-7A17-4757-BEC2-AB6C5615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7668-2196-4F59-B852-431AD6DA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AE4A-7474-42D5-9DC4-3E70A5A3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81CD-C015-4884-BE2A-E6B5F78E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6A0A6-93A1-4FD4-B94C-932E78CD1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F0CA0-DA4D-4C9B-9F8A-01E93004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646-BEA0-4CC9-B6FE-3E4E9C82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A3701-AF28-429F-BF25-CA1699B1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579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51F7-D2F5-48FA-ADBD-8340115E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2F5EE-84E1-48B7-BDED-486B0A59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B19AF-10F5-44D2-8389-A5422008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CF91-0794-45BA-949E-87341A12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93AC-78B4-410C-92B3-33ADF842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4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45F2-FF68-4A50-8B30-9CABE39B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ABFB-6D71-45BB-9BA8-3F8649FD9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83E9C-77A5-4EC0-A82E-2D55A5B87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7A890-DBC5-48FD-86FC-9B374371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7819-425D-40EE-ADFA-DA645542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CE5E-EFA5-4864-9F2F-1F5D51D3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6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4C64-BD7A-49C0-8D7A-326BFC61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692D-6CF1-43A7-9B18-9347A6A3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E73C2-EC52-4EEB-A229-788AA052E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39243-24EF-440C-9587-3CEA296C9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19B83-FF85-4907-8F30-F277A2E55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4A487-824F-466B-9439-63977BD1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5DE13-BB51-4FDC-B966-53B2EDC9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D1592-828F-4A1B-85FF-E2707BDE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1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D651-50D8-45C0-A074-A7392BE6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70181-B72E-47DB-B934-B1487C66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9A53F-0686-4EF6-9214-FCB5A702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70FAD-79B5-4A55-9AC5-33B39548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11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29624-2AAE-408D-A503-030A12B4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0B056-33B4-485F-BEB2-063619EF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02361-5F7B-4B76-A7AE-930A7BF3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52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666D-C973-427C-BC62-220CC88A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5E52-82D3-4A0A-AB2A-CE71BD857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E0EDA-3BA2-48BA-8E4F-61663D9D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0B56B-B4C7-4539-9C0E-E126F838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7BC50-7ED3-4072-994A-71D1077B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549A6-444D-4E31-9BBD-F9EE7F8C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47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F833-148B-4B28-910C-A664AED4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77A06-A1DF-4C91-9090-2811BF066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3FEE7-BEB5-4628-838F-7094476C1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F3E47-971F-4FBB-86F9-0C8AC360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D680-4A51-48DD-817C-36FD8B71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75793-71E2-4F59-8E4E-2D00C5B5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30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E0E4-80F9-44CD-814F-D3CA0BB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B08CE-EF96-493E-977C-68FBFFAC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3B36-5915-4E57-A376-317CA2D4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FF2B-5C15-4F53-BA29-4B3DFC9F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22E3E-371C-4DC5-B5E6-FEA5C39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899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E8861-4EBA-42B0-B151-6488E5A42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00AFF-4303-4081-A5BC-1BA09B81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51F4A-A46F-499F-AB5C-E64D980C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83664-B769-4946-A279-C93CF419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78AD-90E1-4320-B368-30461775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5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9D3E-9AA1-429F-A5B2-6735B1AAF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B33B1-7BD3-48BB-8F36-A0E988315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86D3-7A17-4757-BEC2-AB6C5615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7668-2196-4F59-B852-431AD6DA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AE4A-7474-42D5-9DC4-3E70A5A3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410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81CD-C015-4884-BE2A-E6B5F78E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6A0A6-93A1-4FD4-B94C-932E78CD1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F0CA0-DA4D-4C9B-9F8A-01E93004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646-BEA0-4CC9-B6FE-3E4E9C82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A3701-AF28-429F-BF25-CA1699B1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6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51F7-D2F5-48FA-ADBD-8340115E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2F5EE-84E1-48B7-BDED-486B0A59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B19AF-10F5-44D2-8389-A5422008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CF91-0794-45BA-949E-87341A12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93AC-78B4-410C-92B3-33ADF842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615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45F2-FF68-4A50-8B30-9CABE39B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ABFB-6D71-45BB-9BA8-3F8649FD9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83E9C-77A5-4EC0-A82E-2D55A5B87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7A890-DBC5-48FD-86FC-9B374371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7819-425D-40EE-ADFA-DA645542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CE5E-EFA5-4864-9F2F-1F5D51D3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2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4C64-BD7A-49C0-8D7A-326BFC61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5692D-6CF1-43A7-9B18-9347A6A3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E73C2-EC52-4EEB-A229-788AA052E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39243-24EF-440C-9587-3CEA296C9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19B83-FF85-4907-8F30-F277A2E55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4A487-824F-466B-9439-63977BD1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5DE13-BB51-4FDC-B966-53B2EDC9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D1592-828F-4A1B-85FF-E2707BDE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98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D651-50D8-45C0-A074-A7392BE6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70181-B72E-47DB-B934-B1487C66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9A53F-0686-4EF6-9214-FCB5A702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70FAD-79B5-4A55-9AC5-33B39548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86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29624-2AAE-408D-A503-030A12B4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0B056-33B4-485F-BEB2-063619EF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02361-5F7B-4B76-A7AE-930A7BF3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9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8349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666D-C973-427C-BC62-220CC88A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5E52-82D3-4A0A-AB2A-CE71BD857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E0EDA-3BA2-48BA-8E4F-61663D9D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0B56B-B4C7-4539-9C0E-E126F838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7BC50-7ED3-4072-994A-71D1077B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549A6-444D-4E31-9BBD-F9EE7F8C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06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F833-148B-4B28-910C-A664AED4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77A06-A1DF-4C91-9090-2811BF066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3FEE7-BEB5-4628-838F-7094476C1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F3E47-971F-4FBB-86F9-0C8AC360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D680-4A51-48DD-817C-36FD8B71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75793-71E2-4F59-8E4E-2D00C5B5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02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E0E4-80F9-44CD-814F-D3CA0BB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B08CE-EF96-493E-977C-68FBFFAC3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3B36-5915-4E57-A376-317CA2D4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FF2B-5C15-4F53-BA29-4B3DFC9F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22E3E-371C-4DC5-B5E6-FEA5C39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96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E8861-4EBA-42B0-B151-6488E5A42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00AFF-4303-4081-A5BC-1BA09B81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51F4A-A46F-499F-AB5C-E64D980C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83664-B769-4946-A279-C93CF419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78AD-90E1-4320-B368-30461775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14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10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37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28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08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57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D907-0AD2-4FD3-9629-F31F18B1871E}" type="datetimeFigureOut">
              <a:rPr lang="uk-UA" smtClean="0"/>
              <a:t>22.09.20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D74-B73D-4F51-B740-BF7290C323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82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4123E-2418-4D8C-9654-EFB46703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4F71-CA07-4872-82E8-56D1F557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E8F9-6CDD-4830-8F8D-1E47F319E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1599-DBB3-46E2-B0BD-296CC39E1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59C6-6308-4FFC-9AB0-67639E01B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8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4123E-2418-4D8C-9654-EFB46703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4F71-CA07-4872-82E8-56D1F557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E8F9-6CDD-4830-8F8D-1E47F319E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BEE07-583E-4085-878E-34F748A178FD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1599-DBB3-46E2-B0BD-296CC39E1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59C6-6308-4FFC-9AB0-67639E01B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2107-FEEE-46BF-B3CC-D9CFB99B6D6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E661-C59D-46EF-ABF3-8B90B5BE1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306" y="2086377"/>
            <a:ext cx="11386417" cy="2642376"/>
          </a:xfrm>
        </p:spPr>
        <p:txBody>
          <a:bodyPr>
            <a:normAutofit/>
          </a:bodyPr>
          <a:lstStyle/>
          <a:p>
            <a:br>
              <a:rPr lang="uk-UA" dirty="0"/>
            </a:br>
            <a:r>
              <a:rPr lang="en-US" b="1" dirty="0"/>
              <a:t> Higher Education Quality Assurance in Ukraine</a:t>
            </a:r>
            <a:endParaRPr lang="uk-UA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4E355-8CB4-4015-9D99-25E5E28B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555" y="5828334"/>
            <a:ext cx="3820088" cy="568412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uk-UA" altLang="ru-RU" sz="2800" b="1" dirty="0">
                <a:latin typeface="+mj-lt"/>
              </a:rPr>
              <a:t>© </a:t>
            </a:r>
            <a:r>
              <a:rPr lang="en-US" altLang="ru-RU" sz="2800" b="1" dirty="0" err="1">
                <a:latin typeface="+mj-lt"/>
              </a:rPr>
              <a:t>Serhiy</a:t>
            </a:r>
            <a:r>
              <a:rPr lang="en-US" altLang="ru-RU" sz="2800" b="1" dirty="0">
                <a:latin typeface="+mj-lt"/>
              </a:rPr>
              <a:t> </a:t>
            </a:r>
            <a:r>
              <a:rPr lang="en-US" altLang="ru-RU" sz="2800" b="1" dirty="0" err="1">
                <a:latin typeface="+mj-lt"/>
              </a:rPr>
              <a:t>Kvit</a:t>
            </a:r>
            <a:r>
              <a:rPr lang="en-US" altLang="ru-RU" sz="2800" b="1" dirty="0">
                <a:latin typeface="+mj-lt"/>
              </a:rPr>
              <a:t>, 2020</a:t>
            </a:r>
            <a:r>
              <a:rPr lang="uk-UA" altLang="ru-RU" sz="2800" dirty="0">
                <a:solidFill>
                  <a:schemeClr val="bg1"/>
                </a:solidFill>
                <a:latin typeface="Verdana" panose="020B0604030504040204" pitchFamily="34" charset="0"/>
              </a:rPr>
              <a:t>Квіт</a:t>
            </a:r>
            <a:endParaRPr lang="en-US" sz="2800" b="1" dirty="0">
              <a:latin typeface="Times New Roman" charset="0"/>
              <a:ea typeface="Calibri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E2D1AB-B2FF-544D-8139-B4C44438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6" y="418384"/>
            <a:ext cx="3609995" cy="18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6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D69284-FD1A-41DE-990E-9008171A5417}"/>
              </a:ext>
            </a:extLst>
          </p:cNvPr>
          <p:cNvSpPr txBox="1">
            <a:spLocks/>
          </p:cNvSpPr>
          <p:nvPr/>
        </p:nvSpPr>
        <p:spPr>
          <a:xfrm>
            <a:off x="393341" y="2358914"/>
            <a:ext cx="8012084" cy="214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206732"/>
              </p:ext>
            </p:extLst>
          </p:nvPr>
        </p:nvGraphicFramePr>
        <p:xfrm>
          <a:off x="510103" y="247977"/>
          <a:ext cx="8292745" cy="643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4192738" y="2967181"/>
            <a:ext cx="914400" cy="953038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28F899-8EBB-D34C-BFD2-B55C65718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of Study Programmes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on Study Programme Accreditation</a:t>
            </a:r>
          </a:p>
          <a:p>
            <a:r>
              <a:rPr lang="en-US" dirty="0"/>
              <a:t>10 criteria aligned to ESG-2015</a:t>
            </a:r>
          </a:p>
          <a:p>
            <a:r>
              <a:rPr lang="en-US" dirty="0"/>
              <a:t>4 grades (A,B,E,F)</a:t>
            </a:r>
          </a:p>
          <a:p>
            <a:r>
              <a:rPr lang="en-US" dirty="0"/>
              <a:t>Accreditation process in brief: Self-Assessment </a:t>
            </a:r>
            <a:r>
              <a:rPr lang="mr-IN" dirty="0"/>
              <a:t>–</a:t>
            </a:r>
            <a:r>
              <a:rPr lang="en-US" dirty="0"/>
              <a:t> Expert Group </a:t>
            </a:r>
            <a:r>
              <a:rPr lang="mr-IN" dirty="0"/>
              <a:t>–</a:t>
            </a:r>
            <a:r>
              <a:rPr lang="en-US" dirty="0"/>
              <a:t> Subject Area Council </a:t>
            </a:r>
            <a:r>
              <a:rPr lang="mr-IN" dirty="0"/>
              <a:t>–</a:t>
            </a:r>
            <a:r>
              <a:rPr lang="en-US" dirty="0"/>
              <a:t> NAQA</a:t>
            </a:r>
          </a:p>
          <a:p>
            <a:r>
              <a:rPr lang="en-US" dirty="0"/>
              <a:t>Expertise (expert group includes three experts including student expert)</a:t>
            </a:r>
          </a:p>
          <a:p>
            <a:r>
              <a:rPr lang="en-US" dirty="0"/>
              <a:t>Subject area council checks and verifies (includes stakeholders)</a:t>
            </a:r>
          </a:p>
          <a:p>
            <a:r>
              <a:rPr lang="en-US" dirty="0"/>
              <a:t>NAQA’s final decision (includes stakeholders)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0" y="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48543755-7780-A04B-AEB2-B361F4D71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9" b="6611"/>
          <a:stretch/>
        </p:blipFill>
        <p:spPr>
          <a:xfrm>
            <a:off x="3328114" y="0"/>
            <a:ext cx="5907724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F282E-3D63-E647-9E4F-A58D650A6DF4}"/>
              </a:ext>
            </a:extLst>
          </p:cNvPr>
          <p:cNvSpPr txBox="1"/>
          <p:nvPr/>
        </p:nvSpPr>
        <p:spPr>
          <a:xfrm>
            <a:off x="0" y="327762"/>
            <a:ext cx="3812583" cy="1015663"/>
          </a:xfrm>
          <a:prstGeom prst="rect">
            <a:avLst/>
          </a:prstGeom>
          <a:solidFill>
            <a:srgbClr val="3549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NAQA`s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Accreditation Process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CEB1E-E45C-854D-82FC-FDD27E7515C5}"/>
              </a:ext>
            </a:extLst>
          </p:cNvPr>
          <p:cNvSpPr txBox="1"/>
          <p:nvPr/>
        </p:nvSpPr>
        <p:spPr>
          <a:xfrm>
            <a:off x="734833" y="3200371"/>
            <a:ext cx="1906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Within 3 months</a:t>
            </a:r>
            <a:endParaRPr lang="ru-RU" sz="2000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EB3C02-701F-1C40-AD71-9284E5502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249382" y="627564"/>
          <a:ext cx="8361217" cy="582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89BF13-E47A-D84C-B2AB-9890A7CA3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9284-FD1A-41DE-990E-9008171A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55" y="2215166"/>
            <a:ext cx="5666703" cy="1983347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Thank you for your attention!</a:t>
            </a:r>
            <a:endParaRPr lang="uk-UA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24" y="1"/>
            <a:ext cx="5148676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28E25B-C76B-DB4E-B49A-119CD063D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3" y="255038"/>
            <a:ext cx="2645537" cy="13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Higher Education in Ukraine in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November 2019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US" dirty="0"/>
              <a:t>381 state-funded (+75 subdivisions),                       23 municipal (+1) and 140 private HEIs (+51)</a:t>
            </a:r>
          </a:p>
          <a:p>
            <a:r>
              <a:rPr lang="en-US" dirty="0"/>
              <a:t>1,4 </a:t>
            </a:r>
            <a:r>
              <a:rPr lang="en-US" dirty="0" err="1"/>
              <a:t>mln</a:t>
            </a:r>
            <a:r>
              <a:rPr lang="en-US" dirty="0"/>
              <a:t> students including about 25,000 of PhD and Doctoral students (56% contract-base form of study and 44% state budget form of study)</a:t>
            </a:r>
          </a:p>
          <a:p>
            <a:r>
              <a:rPr lang="en-US" dirty="0"/>
              <a:t>About 76,000 foreign students in Ukraine</a:t>
            </a:r>
          </a:p>
          <a:p>
            <a:r>
              <a:rPr lang="en-US" dirty="0"/>
              <a:t>About 77,000 Ukrainian students studying abroad</a:t>
            </a:r>
          </a:p>
          <a:p>
            <a:r>
              <a:rPr lang="en-US" dirty="0"/>
              <a:t>Graduates (44% social, economic and humanities; 16% engineers; 8% medical workers, 7% teachers, 6% transport workers, 4% natural sciences, the others)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9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HE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the Ministry of Education and Science of Ukraine </a:t>
            </a:r>
            <a:r>
              <a:rPr lang="en-US" dirty="0"/>
              <a:t>bears the overall responsibility for developing and implementing education policy</a:t>
            </a:r>
          </a:p>
          <a:p>
            <a:endParaRPr lang="en-US" dirty="0"/>
          </a:p>
          <a:p>
            <a:r>
              <a:rPr lang="en-US" b="1" dirty="0"/>
              <a:t>the National Agency for Quality Assurance in Higher Education (NAQA) </a:t>
            </a:r>
            <a:r>
              <a:rPr lang="en-US" dirty="0"/>
              <a:t>is responsible for ensuring the development, promotion and improvement of the quality of higher education, established for evaluating higher education and providing recommendations for the development of a Quality Assurance System (QA) in higher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6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NAQA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Accreditation of educational programs (bachelor, master, PhD)</a:t>
            </a:r>
          </a:p>
          <a:p>
            <a:r>
              <a:rPr lang="en-US" dirty="0"/>
              <a:t>Accreditation of thesis defense committees </a:t>
            </a:r>
          </a:p>
          <a:p>
            <a:r>
              <a:rPr lang="en-US" dirty="0"/>
              <a:t>Accreditation of independent agencies</a:t>
            </a:r>
          </a:p>
          <a:p>
            <a:r>
              <a:rPr lang="en-US" dirty="0"/>
              <a:t>Institutional accreditation of higher education institutions (HEIs)</a:t>
            </a:r>
          </a:p>
          <a:p>
            <a:r>
              <a:rPr lang="en-US" dirty="0"/>
              <a:t>Development of university rankings</a:t>
            </a:r>
          </a:p>
          <a:p>
            <a:r>
              <a:rPr lang="en-US" dirty="0"/>
              <a:t>Compliance with academic integrity </a:t>
            </a:r>
          </a:p>
          <a:p>
            <a:r>
              <a:rPr lang="en-US" dirty="0"/>
              <a:t>Other activities (Annual Report on the State of Higher Education in Ukraine, development of education policy regulations, agreeing HE standards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18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9284-FD1A-41DE-990E-9008171A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143" y="575313"/>
            <a:ext cx="7474172" cy="66106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Background</a:t>
            </a:r>
            <a:endParaRPr lang="uk-UA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171329"/>
              </p:ext>
            </p:extLst>
          </p:nvPr>
        </p:nvGraphicFramePr>
        <p:xfrm>
          <a:off x="482138" y="266007"/>
          <a:ext cx="9606742" cy="64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384B18-F1DC-C34C-A4E4-EC8843F0F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85477"/>
              </p:ext>
            </p:extLst>
          </p:nvPr>
        </p:nvGraphicFramePr>
        <p:xfrm>
          <a:off x="468310" y="847898"/>
          <a:ext cx="8810407" cy="565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4E6626-C549-834A-AF5B-AF30E2030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2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02894"/>
              </p:ext>
            </p:extLst>
          </p:nvPr>
        </p:nvGraphicFramePr>
        <p:xfrm>
          <a:off x="468310" y="232756"/>
          <a:ext cx="9290832" cy="656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0" y="4886693"/>
            <a:ext cx="1672299" cy="1672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3F636F-D051-AD41-BDB3-1D0D266C85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3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260619"/>
              </p:ext>
            </p:extLst>
          </p:nvPr>
        </p:nvGraphicFramePr>
        <p:xfrm>
          <a:off x="-1097279" y="299258"/>
          <a:ext cx="9859151" cy="601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290383-733E-EF41-B344-5C90720A9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5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9284-FD1A-41DE-990E-9008171A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462" y="627564"/>
            <a:ext cx="6921137" cy="56946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NAQA Structure</a:t>
            </a:r>
            <a:endParaRPr lang="uk-U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DD55-07E2-456C-AC97-C0ABAFEB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33" y="1729047"/>
            <a:ext cx="8810407" cy="522727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endParaRPr lang="uk-UA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uk-U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6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2343483"/>
              </p:ext>
            </p:extLst>
          </p:nvPr>
        </p:nvGraphicFramePr>
        <p:xfrm>
          <a:off x="568960" y="6697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F1025F-D0C1-2D41-BD3A-6418C8C41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1" y="2932310"/>
            <a:ext cx="1915069" cy="9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3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9978</TotalTime>
  <Words>701</Words>
  <Application>Microsoft Macintosh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Times New Roman</vt:lpstr>
      <vt:lpstr>Verdana</vt:lpstr>
      <vt:lpstr>Тема Office</vt:lpstr>
      <vt:lpstr>Office Theme</vt:lpstr>
      <vt:lpstr>1_Office Theme</vt:lpstr>
      <vt:lpstr>  Higher Education Quality Assurance in Ukraine</vt:lpstr>
      <vt:lpstr>Higher Education in Ukraine in Figures</vt:lpstr>
      <vt:lpstr>Distribution of HE Responsibilities</vt:lpstr>
      <vt:lpstr>NAQA mandate</vt:lpstr>
      <vt:lpstr>Background</vt:lpstr>
      <vt:lpstr>PowerPoint Presentation</vt:lpstr>
      <vt:lpstr>PowerPoint Presentation</vt:lpstr>
      <vt:lpstr>PowerPoint Presentation</vt:lpstr>
      <vt:lpstr>NAQA Structure</vt:lpstr>
      <vt:lpstr>PowerPoint Presentation</vt:lpstr>
      <vt:lpstr>Accreditation of Study Programmes 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Додаткові обов’язки членів ГЕР</dc:title>
  <dc:creator>Андрій Бутенко</dc:creator>
  <cp:lastModifiedBy>Serhiy Kvit</cp:lastModifiedBy>
  <cp:revision>92</cp:revision>
  <dcterms:created xsi:type="dcterms:W3CDTF">2019-10-31T09:33:33Z</dcterms:created>
  <dcterms:modified xsi:type="dcterms:W3CDTF">2020-09-22T10:28:34Z</dcterms:modified>
</cp:coreProperties>
</file>